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372" r:id="rId1"/>
  </p:sldMasterIdLst>
  <p:notesMasterIdLst>
    <p:notesMasterId r:id="rId48"/>
  </p:notesMasterIdLst>
  <p:handoutMasterIdLst>
    <p:handoutMasterId r:id="rId49"/>
  </p:handoutMasterIdLst>
  <p:sldIdLst>
    <p:sldId id="256" r:id="rId2"/>
    <p:sldId id="411" r:id="rId3"/>
    <p:sldId id="336" r:id="rId4"/>
    <p:sldId id="445" r:id="rId5"/>
    <p:sldId id="347" r:id="rId6"/>
    <p:sldId id="334" r:id="rId7"/>
    <p:sldId id="335" r:id="rId8"/>
    <p:sldId id="413" r:id="rId9"/>
    <p:sldId id="328" r:id="rId10"/>
    <p:sldId id="350" r:id="rId11"/>
    <p:sldId id="352" r:id="rId12"/>
    <p:sldId id="353" r:id="rId13"/>
    <p:sldId id="354" r:id="rId14"/>
    <p:sldId id="340" r:id="rId15"/>
    <p:sldId id="355" r:id="rId16"/>
    <p:sldId id="367" r:id="rId17"/>
    <p:sldId id="414" r:id="rId18"/>
    <p:sldId id="405" r:id="rId19"/>
    <p:sldId id="418" r:id="rId20"/>
    <p:sldId id="404" r:id="rId21"/>
    <p:sldId id="416" r:id="rId22"/>
    <p:sldId id="356" r:id="rId23"/>
    <p:sldId id="359" r:id="rId24"/>
    <p:sldId id="406" r:id="rId25"/>
    <p:sldId id="402" r:id="rId26"/>
    <p:sldId id="422" r:id="rId27"/>
    <p:sldId id="357" r:id="rId28"/>
    <p:sldId id="429" r:id="rId29"/>
    <p:sldId id="415" r:id="rId30"/>
    <p:sldId id="443" r:id="rId31"/>
    <p:sldId id="358" r:id="rId32"/>
    <p:sldId id="417" r:id="rId33"/>
    <p:sldId id="430" r:id="rId34"/>
    <p:sldId id="410" r:id="rId35"/>
    <p:sldId id="419" r:id="rId36"/>
    <p:sldId id="438" r:id="rId37"/>
    <p:sldId id="432" r:id="rId38"/>
    <p:sldId id="439" r:id="rId39"/>
    <p:sldId id="440" r:id="rId40"/>
    <p:sldId id="339" r:id="rId41"/>
    <p:sldId id="366" r:id="rId42"/>
    <p:sldId id="433" r:id="rId43"/>
    <p:sldId id="435" r:id="rId44"/>
    <p:sldId id="436" r:id="rId45"/>
    <p:sldId id="337" r:id="rId46"/>
    <p:sldId id="291" r:id="rId4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clrMode="bw" frameSlides="1"/>
  <p:clrMru>
    <a:srgbClr val="FF6600"/>
    <a:srgbClr val="FFCC66"/>
    <a:srgbClr val="99FF66"/>
    <a:srgbClr val="99CCFF"/>
    <a:srgbClr val="66FF99"/>
    <a:srgbClr val="3399FF"/>
    <a:srgbClr val="66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87252" autoAdjust="0"/>
  </p:normalViewPr>
  <p:slideViewPr>
    <p:cSldViewPr>
      <p:cViewPr varScale="1">
        <p:scale>
          <a:sx n="95" d="100"/>
          <a:sy n="95" d="100"/>
        </p:scale>
        <p:origin x="1812" y="84"/>
      </p:cViewPr>
      <p:guideLst>
        <p:guide orient="horz" pos="2160"/>
        <p:guide pos="2880"/>
      </p:guideLst>
    </p:cSldViewPr>
  </p:slideViewPr>
  <p:notesTextViewPr>
    <p:cViewPr>
      <p:scale>
        <a:sx n="100" d="100"/>
        <a:sy n="100" d="100"/>
      </p:scale>
      <p:origin x="0" y="0"/>
    </p:cViewPr>
  </p:notesTextViewPr>
  <p:sorterViewPr>
    <p:cViewPr>
      <p:scale>
        <a:sx n="80" d="100"/>
        <a:sy n="80" d="100"/>
      </p:scale>
      <p:origin x="0" y="0"/>
    </p:cViewPr>
  </p:sorterViewPr>
  <p:notesViewPr>
    <p:cSldViewPr>
      <p:cViewPr varScale="1">
        <p:scale>
          <a:sx n="57" d="100"/>
          <a:sy n="57" d="100"/>
        </p:scale>
        <p:origin x="-252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D5009D2-7BB6-4906-917E-77E5539F512C}" type="doc">
      <dgm:prSet loTypeId="urn:microsoft.com/office/officeart/2005/8/layout/pyramid1" loCatId="pyramid" qsTypeId="urn:microsoft.com/office/officeart/2005/8/quickstyle/simple1" qsCatId="simple" csTypeId="urn:microsoft.com/office/officeart/2005/8/colors/accent1_2" csCatId="accent1" phldr="1"/>
      <dgm:spPr/>
    </dgm:pt>
    <dgm:pt modelId="{1DFD5D4A-6217-4A6B-B1DB-CEB22561126F}">
      <dgm:prSet phldrT="[Text]" custT="1"/>
      <dgm:spPr/>
      <dgm:t>
        <a:bodyPr anchor="b"/>
        <a:lstStyle/>
        <a:p>
          <a:r>
            <a:rPr lang="en-US" sz="3200" dirty="0"/>
            <a:t>10%</a:t>
          </a:r>
        </a:p>
      </dgm:t>
    </dgm:pt>
    <dgm:pt modelId="{939D5DC1-CE5B-40C1-A62D-58C254CADDA3}" type="parTrans" cxnId="{13548CAD-5EF8-4F32-B502-DAB65C8A290E}">
      <dgm:prSet/>
      <dgm:spPr/>
      <dgm:t>
        <a:bodyPr/>
        <a:lstStyle/>
        <a:p>
          <a:endParaRPr lang="en-US"/>
        </a:p>
      </dgm:t>
    </dgm:pt>
    <dgm:pt modelId="{6F9F13A0-3850-408D-B18B-91955791AAE8}" type="sibTrans" cxnId="{13548CAD-5EF8-4F32-B502-DAB65C8A290E}">
      <dgm:prSet/>
      <dgm:spPr/>
      <dgm:t>
        <a:bodyPr/>
        <a:lstStyle/>
        <a:p>
          <a:endParaRPr lang="en-US"/>
        </a:p>
      </dgm:t>
    </dgm:pt>
    <dgm:pt modelId="{5261233F-6786-4D22-9E15-F279BB2A9BA9}">
      <dgm:prSet phldrT="[Text]" custT="1"/>
      <dgm:spPr/>
      <dgm:t>
        <a:bodyPr/>
        <a:lstStyle/>
        <a:p>
          <a:r>
            <a:rPr lang="en-US" sz="4000" dirty="0"/>
            <a:t>20%</a:t>
          </a:r>
        </a:p>
      </dgm:t>
    </dgm:pt>
    <dgm:pt modelId="{8D3DC293-4CF8-41BB-AD88-DC8E7DCCE0CF}" type="parTrans" cxnId="{8827E8E3-C83F-4A55-90B9-266216415858}">
      <dgm:prSet/>
      <dgm:spPr/>
      <dgm:t>
        <a:bodyPr/>
        <a:lstStyle/>
        <a:p>
          <a:endParaRPr lang="en-US"/>
        </a:p>
      </dgm:t>
    </dgm:pt>
    <dgm:pt modelId="{E027BFAE-FAC2-472A-BB00-938E31FB1B90}" type="sibTrans" cxnId="{8827E8E3-C83F-4A55-90B9-266216415858}">
      <dgm:prSet/>
      <dgm:spPr/>
      <dgm:t>
        <a:bodyPr/>
        <a:lstStyle/>
        <a:p>
          <a:endParaRPr lang="en-US"/>
        </a:p>
      </dgm:t>
    </dgm:pt>
    <dgm:pt modelId="{441C5C01-8E06-4486-BB02-217B71419F04}">
      <dgm:prSet phldrT="[Text]" custT="1"/>
      <dgm:spPr/>
      <dgm:t>
        <a:bodyPr/>
        <a:lstStyle/>
        <a:p>
          <a:r>
            <a:rPr lang="en-US" sz="6600" dirty="0"/>
            <a:t>70%</a:t>
          </a:r>
        </a:p>
      </dgm:t>
    </dgm:pt>
    <dgm:pt modelId="{5D814B92-DFCE-4C5C-B3B6-47B6A6B1D935}" type="parTrans" cxnId="{6233E1BD-7373-4EEA-938A-5FF72C685B66}">
      <dgm:prSet/>
      <dgm:spPr/>
      <dgm:t>
        <a:bodyPr/>
        <a:lstStyle/>
        <a:p>
          <a:endParaRPr lang="en-US"/>
        </a:p>
      </dgm:t>
    </dgm:pt>
    <dgm:pt modelId="{E540E863-90F7-49D1-9CA3-99F6369AEC90}" type="sibTrans" cxnId="{6233E1BD-7373-4EEA-938A-5FF72C685B66}">
      <dgm:prSet/>
      <dgm:spPr/>
      <dgm:t>
        <a:bodyPr/>
        <a:lstStyle/>
        <a:p>
          <a:endParaRPr lang="en-US"/>
        </a:p>
      </dgm:t>
    </dgm:pt>
    <dgm:pt modelId="{EA692066-B4DA-4441-96EA-0A65A0F92407}" type="pres">
      <dgm:prSet presAssocID="{FD5009D2-7BB6-4906-917E-77E5539F512C}" presName="Name0" presStyleCnt="0">
        <dgm:presLayoutVars>
          <dgm:dir/>
          <dgm:animLvl val="lvl"/>
          <dgm:resizeHandles val="exact"/>
        </dgm:presLayoutVars>
      </dgm:prSet>
      <dgm:spPr/>
    </dgm:pt>
    <dgm:pt modelId="{768E64F4-DD8C-44C0-AE2D-E28C723631EE}" type="pres">
      <dgm:prSet presAssocID="{1DFD5D4A-6217-4A6B-B1DB-CEB22561126F}" presName="Name8" presStyleCnt="0"/>
      <dgm:spPr/>
    </dgm:pt>
    <dgm:pt modelId="{80DEC77C-59AD-4631-8C4A-61C35662DC6E}" type="pres">
      <dgm:prSet presAssocID="{1DFD5D4A-6217-4A6B-B1DB-CEB22561126F}" presName="level" presStyleLbl="node1" presStyleIdx="0" presStyleCnt="3" custScaleX="108940" custScaleY="40529">
        <dgm:presLayoutVars>
          <dgm:chMax val="1"/>
          <dgm:bulletEnabled val="1"/>
        </dgm:presLayoutVars>
      </dgm:prSet>
      <dgm:spPr/>
    </dgm:pt>
    <dgm:pt modelId="{EB7CEBE7-0D3E-4FCA-AE64-CFECD1BD30F4}" type="pres">
      <dgm:prSet presAssocID="{1DFD5D4A-6217-4A6B-B1DB-CEB22561126F}" presName="levelTx" presStyleLbl="revTx" presStyleIdx="0" presStyleCnt="0">
        <dgm:presLayoutVars>
          <dgm:chMax val="1"/>
          <dgm:bulletEnabled val="1"/>
        </dgm:presLayoutVars>
      </dgm:prSet>
      <dgm:spPr/>
    </dgm:pt>
    <dgm:pt modelId="{1075FBD3-409B-486F-871C-03B550BBECDC}" type="pres">
      <dgm:prSet presAssocID="{5261233F-6786-4D22-9E15-F279BB2A9BA9}" presName="Name8" presStyleCnt="0"/>
      <dgm:spPr/>
    </dgm:pt>
    <dgm:pt modelId="{44345447-48D2-4C6A-96F7-BD466DF22B9B}" type="pres">
      <dgm:prSet presAssocID="{5261233F-6786-4D22-9E15-F279BB2A9BA9}" presName="level" presStyleLbl="node1" presStyleIdx="1" presStyleCnt="3" custScaleX="108677" custScaleY="23525">
        <dgm:presLayoutVars>
          <dgm:chMax val="1"/>
          <dgm:bulletEnabled val="1"/>
        </dgm:presLayoutVars>
      </dgm:prSet>
      <dgm:spPr/>
    </dgm:pt>
    <dgm:pt modelId="{02BFAAFC-6E13-4398-9F7E-DBB264313B75}" type="pres">
      <dgm:prSet presAssocID="{5261233F-6786-4D22-9E15-F279BB2A9BA9}" presName="levelTx" presStyleLbl="revTx" presStyleIdx="0" presStyleCnt="0">
        <dgm:presLayoutVars>
          <dgm:chMax val="1"/>
          <dgm:bulletEnabled val="1"/>
        </dgm:presLayoutVars>
      </dgm:prSet>
      <dgm:spPr/>
    </dgm:pt>
    <dgm:pt modelId="{C94F8672-81D1-465A-BD4C-E94177CD6F09}" type="pres">
      <dgm:prSet presAssocID="{441C5C01-8E06-4486-BB02-217B71419F04}" presName="Name8" presStyleCnt="0"/>
      <dgm:spPr/>
    </dgm:pt>
    <dgm:pt modelId="{FD820EB8-94A3-4040-B929-E14825090C45}" type="pres">
      <dgm:prSet presAssocID="{441C5C01-8E06-4486-BB02-217B71419F04}" presName="level" presStyleLbl="node1" presStyleIdx="2" presStyleCnt="3" custLinFactNeighborX="687" custLinFactNeighborY="-158">
        <dgm:presLayoutVars>
          <dgm:chMax val="1"/>
          <dgm:bulletEnabled val="1"/>
        </dgm:presLayoutVars>
      </dgm:prSet>
      <dgm:spPr/>
    </dgm:pt>
    <dgm:pt modelId="{4819E2EF-F664-4CE6-9DF9-9E8BB0BB777F}" type="pres">
      <dgm:prSet presAssocID="{441C5C01-8E06-4486-BB02-217B71419F04}" presName="levelTx" presStyleLbl="revTx" presStyleIdx="0" presStyleCnt="0">
        <dgm:presLayoutVars>
          <dgm:chMax val="1"/>
          <dgm:bulletEnabled val="1"/>
        </dgm:presLayoutVars>
      </dgm:prSet>
      <dgm:spPr/>
    </dgm:pt>
  </dgm:ptLst>
  <dgm:cxnLst>
    <dgm:cxn modelId="{229FA91E-636B-489F-B6A1-16198B806674}" type="presOf" srcId="{FD5009D2-7BB6-4906-917E-77E5539F512C}" destId="{EA692066-B4DA-4441-96EA-0A65A0F92407}" srcOrd="0" destOrd="0" presId="urn:microsoft.com/office/officeart/2005/8/layout/pyramid1"/>
    <dgm:cxn modelId="{8B397920-88E6-4381-BF13-160BFBEEDDCF}" type="presOf" srcId="{441C5C01-8E06-4486-BB02-217B71419F04}" destId="{4819E2EF-F664-4CE6-9DF9-9E8BB0BB777F}" srcOrd="1" destOrd="0" presId="urn:microsoft.com/office/officeart/2005/8/layout/pyramid1"/>
    <dgm:cxn modelId="{41B27872-166F-46E4-899E-987EBF9B5926}" type="presOf" srcId="{441C5C01-8E06-4486-BB02-217B71419F04}" destId="{FD820EB8-94A3-4040-B929-E14825090C45}" srcOrd="0" destOrd="0" presId="urn:microsoft.com/office/officeart/2005/8/layout/pyramid1"/>
    <dgm:cxn modelId="{0570667C-D88E-4452-94ED-E8E2B8B2B014}" type="presOf" srcId="{1DFD5D4A-6217-4A6B-B1DB-CEB22561126F}" destId="{80DEC77C-59AD-4631-8C4A-61C35662DC6E}" srcOrd="0" destOrd="0" presId="urn:microsoft.com/office/officeart/2005/8/layout/pyramid1"/>
    <dgm:cxn modelId="{B9FEDAA3-E5FF-4D19-A965-D8B9176ECBDC}" type="presOf" srcId="{5261233F-6786-4D22-9E15-F279BB2A9BA9}" destId="{44345447-48D2-4C6A-96F7-BD466DF22B9B}" srcOrd="0" destOrd="0" presId="urn:microsoft.com/office/officeart/2005/8/layout/pyramid1"/>
    <dgm:cxn modelId="{13548CAD-5EF8-4F32-B502-DAB65C8A290E}" srcId="{FD5009D2-7BB6-4906-917E-77E5539F512C}" destId="{1DFD5D4A-6217-4A6B-B1DB-CEB22561126F}" srcOrd="0" destOrd="0" parTransId="{939D5DC1-CE5B-40C1-A62D-58C254CADDA3}" sibTransId="{6F9F13A0-3850-408D-B18B-91955791AAE8}"/>
    <dgm:cxn modelId="{6233E1BD-7373-4EEA-938A-5FF72C685B66}" srcId="{FD5009D2-7BB6-4906-917E-77E5539F512C}" destId="{441C5C01-8E06-4486-BB02-217B71419F04}" srcOrd="2" destOrd="0" parTransId="{5D814B92-DFCE-4C5C-B3B6-47B6A6B1D935}" sibTransId="{E540E863-90F7-49D1-9CA3-99F6369AEC90}"/>
    <dgm:cxn modelId="{D343F0BF-342C-469C-BA09-6C7B4B7808F1}" type="presOf" srcId="{5261233F-6786-4D22-9E15-F279BB2A9BA9}" destId="{02BFAAFC-6E13-4398-9F7E-DBB264313B75}" srcOrd="1" destOrd="0" presId="urn:microsoft.com/office/officeart/2005/8/layout/pyramid1"/>
    <dgm:cxn modelId="{3FD6D5DF-B204-492F-A166-F1159C39BE84}" type="presOf" srcId="{1DFD5D4A-6217-4A6B-B1DB-CEB22561126F}" destId="{EB7CEBE7-0D3E-4FCA-AE64-CFECD1BD30F4}" srcOrd="1" destOrd="0" presId="urn:microsoft.com/office/officeart/2005/8/layout/pyramid1"/>
    <dgm:cxn modelId="{8827E8E3-C83F-4A55-90B9-266216415858}" srcId="{FD5009D2-7BB6-4906-917E-77E5539F512C}" destId="{5261233F-6786-4D22-9E15-F279BB2A9BA9}" srcOrd="1" destOrd="0" parTransId="{8D3DC293-4CF8-41BB-AD88-DC8E7DCCE0CF}" sibTransId="{E027BFAE-FAC2-472A-BB00-938E31FB1B90}"/>
    <dgm:cxn modelId="{FDD51C75-84BB-41D8-B10B-B96D3F2D27B5}" type="presParOf" srcId="{EA692066-B4DA-4441-96EA-0A65A0F92407}" destId="{768E64F4-DD8C-44C0-AE2D-E28C723631EE}" srcOrd="0" destOrd="0" presId="urn:microsoft.com/office/officeart/2005/8/layout/pyramid1"/>
    <dgm:cxn modelId="{D0C26A87-A74C-46E5-985E-3FF22DE41749}" type="presParOf" srcId="{768E64F4-DD8C-44C0-AE2D-E28C723631EE}" destId="{80DEC77C-59AD-4631-8C4A-61C35662DC6E}" srcOrd="0" destOrd="0" presId="urn:microsoft.com/office/officeart/2005/8/layout/pyramid1"/>
    <dgm:cxn modelId="{E0EF0C82-E7FE-43FC-A723-DB2B07BC2BA7}" type="presParOf" srcId="{768E64F4-DD8C-44C0-AE2D-E28C723631EE}" destId="{EB7CEBE7-0D3E-4FCA-AE64-CFECD1BD30F4}" srcOrd="1" destOrd="0" presId="urn:microsoft.com/office/officeart/2005/8/layout/pyramid1"/>
    <dgm:cxn modelId="{C2CB8B56-0E22-4047-84C3-5CB7F918C40F}" type="presParOf" srcId="{EA692066-B4DA-4441-96EA-0A65A0F92407}" destId="{1075FBD3-409B-486F-871C-03B550BBECDC}" srcOrd="1" destOrd="0" presId="urn:microsoft.com/office/officeart/2005/8/layout/pyramid1"/>
    <dgm:cxn modelId="{CDDCF403-2884-48B4-840C-DB665B03273F}" type="presParOf" srcId="{1075FBD3-409B-486F-871C-03B550BBECDC}" destId="{44345447-48D2-4C6A-96F7-BD466DF22B9B}" srcOrd="0" destOrd="0" presId="urn:microsoft.com/office/officeart/2005/8/layout/pyramid1"/>
    <dgm:cxn modelId="{1503F844-B0CC-4401-B89B-25F07F92596E}" type="presParOf" srcId="{1075FBD3-409B-486F-871C-03B550BBECDC}" destId="{02BFAAFC-6E13-4398-9F7E-DBB264313B75}" srcOrd="1" destOrd="0" presId="urn:microsoft.com/office/officeart/2005/8/layout/pyramid1"/>
    <dgm:cxn modelId="{5E8CD558-AB23-4300-AFF2-D31B50CDFDA3}" type="presParOf" srcId="{EA692066-B4DA-4441-96EA-0A65A0F92407}" destId="{C94F8672-81D1-465A-BD4C-E94177CD6F09}" srcOrd="2" destOrd="0" presId="urn:microsoft.com/office/officeart/2005/8/layout/pyramid1"/>
    <dgm:cxn modelId="{1517D2C3-CE89-4D02-974F-A599CB07832E}" type="presParOf" srcId="{C94F8672-81D1-465A-BD4C-E94177CD6F09}" destId="{FD820EB8-94A3-4040-B929-E14825090C45}" srcOrd="0" destOrd="0" presId="urn:microsoft.com/office/officeart/2005/8/layout/pyramid1"/>
    <dgm:cxn modelId="{D7165935-88B7-4823-9D02-CE8651B28227}" type="presParOf" srcId="{C94F8672-81D1-465A-BD4C-E94177CD6F09}" destId="{4819E2EF-F664-4CE6-9DF9-9E8BB0BB777F}" srcOrd="1" destOrd="0" presId="urn:microsoft.com/office/officeart/2005/8/layout/pyramid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DEC77C-59AD-4631-8C4A-61C35662DC6E}">
      <dsp:nvSpPr>
        <dsp:cNvPr id="0" name=""/>
        <dsp:cNvSpPr/>
      </dsp:nvSpPr>
      <dsp:spPr>
        <a:xfrm>
          <a:off x="1559378" y="0"/>
          <a:ext cx="1148442" cy="1186314"/>
        </a:xfrm>
        <a:prstGeom prst="trapezoid">
          <a:avLst>
            <a:gd name="adj" fmla="val 45897"/>
          </a:avLst>
        </a:prstGeom>
        <a:solidFill>
          <a:schemeClr val="accent1">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b" anchorCtr="0">
          <a:noAutofit/>
        </a:bodyPr>
        <a:lstStyle/>
        <a:p>
          <a:pPr marL="0" lvl="0" indent="0" algn="ctr" defTabSz="1422400">
            <a:lnSpc>
              <a:spcPct val="90000"/>
            </a:lnSpc>
            <a:spcBef>
              <a:spcPct val="0"/>
            </a:spcBef>
            <a:spcAft>
              <a:spcPct val="35000"/>
            </a:spcAft>
            <a:buNone/>
          </a:pPr>
          <a:r>
            <a:rPr lang="en-US" sz="3200" kern="1200" dirty="0"/>
            <a:t>10%</a:t>
          </a:r>
        </a:p>
      </dsp:txBody>
      <dsp:txXfrm>
        <a:off x="1559378" y="0"/>
        <a:ext cx="1148442" cy="1186314"/>
      </dsp:txXfrm>
    </dsp:sp>
    <dsp:sp modelId="{44345447-48D2-4C6A-96F7-BD466DF22B9B}">
      <dsp:nvSpPr>
        <dsp:cNvPr id="0" name=""/>
        <dsp:cNvSpPr/>
      </dsp:nvSpPr>
      <dsp:spPr>
        <a:xfrm>
          <a:off x="1228263" y="1186314"/>
          <a:ext cx="1810673" cy="688594"/>
        </a:xfrm>
        <a:prstGeom prst="trapezoid">
          <a:avLst>
            <a:gd name="adj" fmla="val 44432"/>
          </a:avLst>
        </a:prstGeom>
        <a:solidFill>
          <a:schemeClr val="accent1">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50800" bIns="50800" numCol="1" spcCol="1270" anchor="ctr" anchorCtr="0">
          <a:noAutofit/>
        </a:bodyPr>
        <a:lstStyle/>
        <a:p>
          <a:pPr marL="0" lvl="0" indent="0" algn="ctr" defTabSz="1778000">
            <a:lnSpc>
              <a:spcPct val="90000"/>
            </a:lnSpc>
            <a:spcBef>
              <a:spcPct val="0"/>
            </a:spcBef>
            <a:spcAft>
              <a:spcPct val="35000"/>
            </a:spcAft>
            <a:buNone/>
          </a:pPr>
          <a:r>
            <a:rPr lang="en-US" sz="4000" kern="1200" dirty="0"/>
            <a:t>20%</a:t>
          </a:r>
        </a:p>
      </dsp:txBody>
      <dsp:txXfrm>
        <a:off x="1545131" y="1186314"/>
        <a:ext cx="1176937" cy="688594"/>
      </dsp:txXfrm>
    </dsp:sp>
    <dsp:sp modelId="{FD820EB8-94A3-4040-B929-E14825090C45}">
      <dsp:nvSpPr>
        <dsp:cNvPr id="0" name=""/>
        <dsp:cNvSpPr/>
      </dsp:nvSpPr>
      <dsp:spPr>
        <a:xfrm>
          <a:off x="0" y="1870284"/>
          <a:ext cx="4267200" cy="2927075"/>
        </a:xfrm>
        <a:prstGeom prst="trapezoid">
          <a:avLst>
            <a:gd name="adj" fmla="val 44432"/>
          </a:avLst>
        </a:prstGeom>
        <a:solidFill>
          <a:schemeClr val="accent1">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2933700">
            <a:lnSpc>
              <a:spcPct val="90000"/>
            </a:lnSpc>
            <a:spcBef>
              <a:spcPct val="0"/>
            </a:spcBef>
            <a:spcAft>
              <a:spcPct val="35000"/>
            </a:spcAft>
            <a:buNone/>
          </a:pPr>
          <a:r>
            <a:rPr lang="en-US" sz="6600" kern="1200" dirty="0"/>
            <a:t>70%</a:t>
          </a:r>
        </a:p>
      </dsp:txBody>
      <dsp:txXfrm>
        <a:off x="746759" y="1870284"/>
        <a:ext cx="2773680" cy="2927075"/>
      </dsp:txXfrm>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dirty="0"/>
              <a:t>Advanced HACCP, Training</a:t>
            </a: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8F93916-BC5B-4A74-A098-80BC62872B68}" type="datetime7">
              <a:rPr lang="en-US" smtClean="0"/>
              <a:t>Sep-18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dirty="0"/>
              <a:t>L.J. Harris, UC Davis</a:t>
            </a: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7A7DDB6-E897-46C5-AD5C-F513935EFE4D}" type="slidenum">
              <a:rPr lang="en-US" smtClean="0"/>
              <a:pPr/>
              <a:t>‹#›</a:t>
            </a:fld>
            <a:endParaRPr lang="en-US"/>
          </a:p>
        </p:txBody>
      </p:sp>
    </p:spTree>
    <p:extLst>
      <p:ext uri="{BB962C8B-B14F-4D97-AF65-F5344CB8AC3E}">
        <p14:creationId xmlns:p14="http://schemas.microsoft.com/office/powerpoint/2010/main" val="4224140601"/>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r>
              <a:rPr lang="en-US"/>
              <a:t>Advanced HACCP</a:t>
            </a:r>
          </a:p>
        </p:txBody>
      </p:sp>
      <p:sp>
        <p:nvSpPr>
          <p:cNvPr id="2969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fld id="{B29275E3-9736-45F1-9A6D-1D914D90E6B4}" type="datetime7">
              <a:rPr lang="en-US" smtClean="0"/>
              <a:t>Sep-18</a:t>
            </a:fld>
            <a:endParaRPr lang="en-US"/>
          </a:p>
        </p:txBody>
      </p:sp>
      <p:sp>
        <p:nvSpPr>
          <p:cNvPr id="2970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2970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970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r>
              <a:rPr lang="en-US"/>
              <a:t>NGP Consulting</a:t>
            </a:r>
          </a:p>
        </p:txBody>
      </p:sp>
      <p:sp>
        <p:nvSpPr>
          <p:cNvPr id="2970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fld id="{576D752E-0061-43A2-A46B-76FB2048C757}" type="slidenum">
              <a:rPr lang="en-US"/>
              <a:pPr/>
              <a:t>‹#›</a:t>
            </a:fld>
            <a:endParaRPr lang="en-US"/>
          </a:p>
        </p:txBody>
      </p:sp>
    </p:spTree>
    <p:extLst>
      <p:ext uri="{BB962C8B-B14F-4D97-AF65-F5344CB8AC3E}">
        <p14:creationId xmlns:p14="http://schemas.microsoft.com/office/powerpoint/2010/main" val="1912936994"/>
      </p:ext>
    </p:extLst>
  </p:cSld>
  <p:clrMap bg1="lt1" tx1="dk1" bg2="lt2" tx2="dk2" accent1="accent1" accent2="accent2" accent3="accent3" accent4="accent4" accent5="accent5" accent6="accent6" hlink="hlink" folHlink="folHlink"/>
  <p:hf/>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t>Advanced HACCP</a:t>
            </a:r>
          </a:p>
        </p:txBody>
      </p:sp>
      <p:sp>
        <p:nvSpPr>
          <p:cNvPr id="5" name="Date Placeholder 4"/>
          <p:cNvSpPr>
            <a:spLocks noGrp="1"/>
          </p:cNvSpPr>
          <p:nvPr>
            <p:ph type="dt" idx="11"/>
          </p:nvPr>
        </p:nvSpPr>
        <p:spPr/>
        <p:txBody>
          <a:bodyPr/>
          <a:lstStyle/>
          <a:p>
            <a:fld id="{62C0641C-4529-474A-A212-D155AB5DDC3C}" type="datetime7">
              <a:rPr lang="en-US" smtClean="0"/>
              <a:t>Sep-18</a:t>
            </a:fld>
            <a:endParaRPr lang="en-US"/>
          </a:p>
        </p:txBody>
      </p:sp>
      <p:sp>
        <p:nvSpPr>
          <p:cNvPr id="6" name="Footer Placeholder 5"/>
          <p:cNvSpPr>
            <a:spLocks noGrp="1"/>
          </p:cNvSpPr>
          <p:nvPr>
            <p:ph type="ftr" sz="quarter" idx="12"/>
          </p:nvPr>
        </p:nvSpPr>
        <p:spPr/>
        <p:txBody>
          <a:bodyPr/>
          <a:lstStyle/>
          <a:p>
            <a:r>
              <a:rPr lang="en-US"/>
              <a:t>NGP Consulting</a:t>
            </a:r>
          </a:p>
        </p:txBody>
      </p:sp>
      <p:sp>
        <p:nvSpPr>
          <p:cNvPr id="7" name="Slide Number Placeholder 6"/>
          <p:cNvSpPr>
            <a:spLocks noGrp="1"/>
          </p:cNvSpPr>
          <p:nvPr>
            <p:ph type="sldNum" sz="quarter" idx="13"/>
          </p:nvPr>
        </p:nvSpPr>
        <p:spPr/>
        <p:txBody>
          <a:bodyPr/>
          <a:lstStyle/>
          <a:p>
            <a:fld id="{576D752E-0061-43A2-A46B-76FB2048C757}" type="slidenum">
              <a:rPr lang="en-US" smtClean="0"/>
              <a:pPr/>
              <a:t>1</a:t>
            </a:fld>
            <a:endParaRPr lang="en-US"/>
          </a:p>
        </p:txBody>
      </p:sp>
    </p:spTree>
    <p:extLst>
      <p:ext uri="{BB962C8B-B14F-4D97-AF65-F5344CB8AC3E}">
        <p14:creationId xmlns:p14="http://schemas.microsoft.com/office/powerpoint/2010/main" val="18734890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t>Advanced HACCP</a:t>
            </a:r>
          </a:p>
        </p:txBody>
      </p:sp>
      <p:sp>
        <p:nvSpPr>
          <p:cNvPr id="5" name="Date Placeholder 4"/>
          <p:cNvSpPr>
            <a:spLocks noGrp="1"/>
          </p:cNvSpPr>
          <p:nvPr>
            <p:ph type="dt" idx="11"/>
          </p:nvPr>
        </p:nvSpPr>
        <p:spPr/>
        <p:txBody>
          <a:bodyPr/>
          <a:lstStyle/>
          <a:p>
            <a:fld id="{2F844FAB-B6AB-4615-9B35-0C6F0FD0249C}" type="datetime7">
              <a:rPr lang="en-US" smtClean="0"/>
              <a:t>Sep-18</a:t>
            </a:fld>
            <a:endParaRPr lang="en-US"/>
          </a:p>
        </p:txBody>
      </p:sp>
      <p:sp>
        <p:nvSpPr>
          <p:cNvPr id="6" name="Footer Placeholder 5"/>
          <p:cNvSpPr>
            <a:spLocks noGrp="1"/>
          </p:cNvSpPr>
          <p:nvPr>
            <p:ph type="ftr" sz="quarter" idx="12"/>
          </p:nvPr>
        </p:nvSpPr>
        <p:spPr/>
        <p:txBody>
          <a:bodyPr/>
          <a:lstStyle/>
          <a:p>
            <a:r>
              <a:rPr lang="en-US"/>
              <a:t>NGP Consulting</a:t>
            </a:r>
          </a:p>
        </p:txBody>
      </p:sp>
      <p:sp>
        <p:nvSpPr>
          <p:cNvPr id="7" name="Slide Number Placeholder 6"/>
          <p:cNvSpPr>
            <a:spLocks noGrp="1"/>
          </p:cNvSpPr>
          <p:nvPr>
            <p:ph type="sldNum" sz="quarter" idx="13"/>
          </p:nvPr>
        </p:nvSpPr>
        <p:spPr/>
        <p:txBody>
          <a:bodyPr/>
          <a:lstStyle/>
          <a:p>
            <a:fld id="{576D752E-0061-43A2-A46B-76FB2048C757}" type="slidenum">
              <a:rPr lang="en-US" smtClean="0"/>
              <a:pPr/>
              <a:t>12</a:t>
            </a:fld>
            <a:endParaRPr lang="en-US"/>
          </a:p>
        </p:txBody>
      </p:sp>
    </p:spTree>
    <p:extLst>
      <p:ext uri="{BB962C8B-B14F-4D97-AF65-F5344CB8AC3E}">
        <p14:creationId xmlns:p14="http://schemas.microsoft.com/office/powerpoint/2010/main" val="3525817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t>Advanced HACCP</a:t>
            </a:r>
          </a:p>
        </p:txBody>
      </p:sp>
      <p:sp>
        <p:nvSpPr>
          <p:cNvPr id="5" name="Date Placeholder 4"/>
          <p:cNvSpPr>
            <a:spLocks noGrp="1"/>
          </p:cNvSpPr>
          <p:nvPr>
            <p:ph type="dt" idx="11"/>
          </p:nvPr>
        </p:nvSpPr>
        <p:spPr/>
        <p:txBody>
          <a:bodyPr/>
          <a:lstStyle/>
          <a:p>
            <a:fld id="{B85B6FCB-2510-4A7A-9599-6F5335FD5684}" type="datetime7">
              <a:rPr lang="en-US" smtClean="0"/>
              <a:t>Sep-18</a:t>
            </a:fld>
            <a:endParaRPr lang="en-US"/>
          </a:p>
        </p:txBody>
      </p:sp>
      <p:sp>
        <p:nvSpPr>
          <p:cNvPr id="6" name="Footer Placeholder 5"/>
          <p:cNvSpPr>
            <a:spLocks noGrp="1"/>
          </p:cNvSpPr>
          <p:nvPr>
            <p:ph type="ftr" sz="quarter" idx="12"/>
          </p:nvPr>
        </p:nvSpPr>
        <p:spPr/>
        <p:txBody>
          <a:bodyPr/>
          <a:lstStyle/>
          <a:p>
            <a:r>
              <a:rPr lang="en-US"/>
              <a:t>NGP Consulting</a:t>
            </a:r>
          </a:p>
        </p:txBody>
      </p:sp>
      <p:sp>
        <p:nvSpPr>
          <p:cNvPr id="7" name="Slide Number Placeholder 6"/>
          <p:cNvSpPr>
            <a:spLocks noGrp="1"/>
          </p:cNvSpPr>
          <p:nvPr>
            <p:ph type="sldNum" sz="quarter" idx="13"/>
          </p:nvPr>
        </p:nvSpPr>
        <p:spPr/>
        <p:txBody>
          <a:bodyPr/>
          <a:lstStyle/>
          <a:p>
            <a:fld id="{576D752E-0061-43A2-A46B-76FB2048C757}" type="slidenum">
              <a:rPr lang="en-US" smtClean="0"/>
              <a:pPr/>
              <a:t>13</a:t>
            </a:fld>
            <a:endParaRPr lang="en-US"/>
          </a:p>
        </p:txBody>
      </p:sp>
    </p:spTree>
    <p:extLst>
      <p:ext uri="{BB962C8B-B14F-4D97-AF65-F5344CB8AC3E}">
        <p14:creationId xmlns:p14="http://schemas.microsoft.com/office/powerpoint/2010/main" val="35100882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t>Advanced HACCP</a:t>
            </a:r>
          </a:p>
        </p:txBody>
      </p:sp>
      <p:sp>
        <p:nvSpPr>
          <p:cNvPr id="5" name="Date Placeholder 4"/>
          <p:cNvSpPr>
            <a:spLocks noGrp="1"/>
          </p:cNvSpPr>
          <p:nvPr>
            <p:ph type="dt" idx="11"/>
          </p:nvPr>
        </p:nvSpPr>
        <p:spPr/>
        <p:txBody>
          <a:bodyPr/>
          <a:lstStyle/>
          <a:p>
            <a:fld id="{7BB9A768-F3B2-4313-8339-C678409E2A20}" type="datetime7">
              <a:rPr lang="en-US" smtClean="0"/>
              <a:t>Sep-18</a:t>
            </a:fld>
            <a:endParaRPr lang="en-US"/>
          </a:p>
        </p:txBody>
      </p:sp>
      <p:sp>
        <p:nvSpPr>
          <p:cNvPr id="6" name="Footer Placeholder 5"/>
          <p:cNvSpPr>
            <a:spLocks noGrp="1"/>
          </p:cNvSpPr>
          <p:nvPr>
            <p:ph type="ftr" sz="quarter" idx="12"/>
          </p:nvPr>
        </p:nvSpPr>
        <p:spPr/>
        <p:txBody>
          <a:bodyPr/>
          <a:lstStyle/>
          <a:p>
            <a:r>
              <a:rPr lang="en-US"/>
              <a:t>NGP Consulting</a:t>
            </a:r>
          </a:p>
        </p:txBody>
      </p:sp>
      <p:sp>
        <p:nvSpPr>
          <p:cNvPr id="7" name="Slide Number Placeholder 6"/>
          <p:cNvSpPr>
            <a:spLocks noGrp="1"/>
          </p:cNvSpPr>
          <p:nvPr>
            <p:ph type="sldNum" sz="quarter" idx="13"/>
          </p:nvPr>
        </p:nvSpPr>
        <p:spPr/>
        <p:txBody>
          <a:bodyPr/>
          <a:lstStyle/>
          <a:p>
            <a:fld id="{576D752E-0061-43A2-A46B-76FB2048C757}" type="slidenum">
              <a:rPr lang="en-US" smtClean="0"/>
              <a:pPr/>
              <a:t>14</a:t>
            </a:fld>
            <a:endParaRPr lang="en-US"/>
          </a:p>
        </p:txBody>
      </p:sp>
    </p:spTree>
    <p:extLst>
      <p:ext uri="{BB962C8B-B14F-4D97-AF65-F5344CB8AC3E}">
        <p14:creationId xmlns:p14="http://schemas.microsoft.com/office/powerpoint/2010/main" val="35148105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t>Advanced HACCP</a:t>
            </a:r>
          </a:p>
        </p:txBody>
      </p:sp>
      <p:sp>
        <p:nvSpPr>
          <p:cNvPr id="5" name="Date Placeholder 4"/>
          <p:cNvSpPr>
            <a:spLocks noGrp="1"/>
          </p:cNvSpPr>
          <p:nvPr>
            <p:ph type="dt" idx="11"/>
          </p:nvPr>
        </p:nvSpPr>
        <p:spPr/>
        <p:txBody>
          <a:bodyPr/>
          <a:lstStyle/>
          <a:p>
            <a:fld id="{44815660-B8FD-411F-8E1B-F3A2D095659A}" type="datetime7">
              <a:rPr lang="en-US" smtClean="0"/>
              <a:t>Sep-18</a:t>
            </a:fld>
            <a:endParaRPr lang="en-US"/>
          </a:p>
        </p:txBody>
      </p:sp>
      <p:sp>
        <p:nvSpPr>
          <p:cNvPr id="6" name="Footer Placeholder 5"/>
          <p:cNvSpPr>
            <a:spLocks noGrp="1"/>
          </p:cNvSpPr>
          <p:nvPr>
            <p:ph type="ftr" sz="quarter" idx="12"/>
          </p:nvPr>
        </p:nvSpPr>
        <p:spPr/>
        <p:txBody>
          <a:bodyPr/>
          <a:lstStyle/>
          <a:p>
            <a:r>
              <a:rPr lang="en-US"/>
              <a:t>NGP Consulting</a:t>
            </a:r>
          </a:p>
        </p:txBody>
      </p:sp>
      <p:sp>
        <p:nvSpPr>
          <p:cNvPr id="7" name="Slide Number Placeholder 6"/>
          <p:cNvSpPr>
            <a:spLocks noGrp="1"/>
          </p:cNvSpPr>
          <p:nvPr>
            <p:ph type="sldNum" sz="quarter" idx="13"/>
          </p:nvPr>
        </p:nvSpPr>
        <p:spPr/>
        <p:txBody>
          <a:bodyPr/>
          <a:lstStyle/>
          <a:p>
            <a:fld id="{576D752E-0061-43A2-A46B-76FB2048C757}" type="slidenum">
              <a:rPr lang="en-US" smtClean="0"/>
              <a:pPr/>
              <a:t>15</a:t>
            </a:fld>
            <a:endParaRPr lang="en-US"/>
          </a:p>
        </p:txBody>
      </p:sp>
    </p:spTree>
    <p:extLst>
      <p:ext uri="{BB962C8B-B14F-4D97-AF65-F5344CB8AC3E}">
        <p14:creationId xmlns:p14="http://schemas.microsoft.com/office/powerpoint/2010/main" val="17906774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t>Advanced HACCP</a:t>
            </a:r>
          </a:p>
        </p:txBody>
      </p:sp>
      <p:sp>
        <p:nvSpPr>
          <p:cNvPr id="5" name="Date Placeholder 4"/>
          <p:cNvSpPr>
            <a:spLocks noGrp="1"/>
          </p:cNvSpPr>
          <p:nvPr>
            <p:ph type="dt" idx="11"/>
          </p:nvPr>
        </p:nvSpPr>
        <p:spPr/>
        <p:txBody>
          <a:bodyPr/>
          <a:lstStyle/>
          <a:p>
            <a:fld id="{2478C784-30A8-4343-B589-5AAC626B5C92}" type="datetime7">
              <a:rPr lang="en-US" smtClean="0"/>
              <a:t>Sep-18</a:t>
            </a:fld>
            <a:endParaRPr lang="en-US"/>
          </a:p>
        </p:txBody>
      </p:sp>
      <p:sp>
        <p:nvSpPr>
          <p:cNvPr id="6" name="Footer Placeholder 5"/>
          <p:cNvSpPr>
            <a:spLocks noGrp="1"/>
          </p:cNvSpPr>
          <p:nvPr>
            <p:ph type="ftr" sz="quarter" idx="12"/>
          </p:nvPr>
        </p:nvSpPr>
        <p:spPr/>
        <p:txBody>
          <a:bodyPr/>
          <a:lstStyle/>
          <a:p>
            <a:r>
              <a:rPr lang="en-US"/>
              <a:t>NGP Consulting</a:t>
            </a:r>
          </a:p>
        </p:txBody>
      </p:sp>
      <p:sp>
        <p:nvSpPr>
          <p:cNvPr id="7" name="Slide Number Placeholder 6"/>
          <p:cNvSpPr>
            <a:spLocks noGrp="1"/>
          </p:cNvSpPr>
          <p:nvPr>
            <p:ph type="sldNum" sz="quarter" idx="13"/>
          </p:nvPr>
        </p:nvSpPr>
        <p:spPr/>
        <p:txBody>
          <a:bodyPr/>
          <a:lstStyle/>
          <a:p>
            <a:fld id="{576D752E-0061-43A2-A46B-76FB2048C757}" type="slidenum">
              <a:rPr lang="en-US" smtClean="0"/>
              <a:pPr/>
              <a:t>16</a:t>
            </a:fld>
            <a:endParaRPr lang="en-US"/>
          </a:p>
        </p:txBody>
      </p:sp>
    </p:spTree>
    <p:extLst>
      <p:ext uri="{BB962C8B-B14F-4D97-AF65-F5344CB8AC3E}">
        <p14:creationId xmlns:p14="http://schemas.microsoft.com/office/powerpoint/2010/main" val="91822512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449F180-5CEF-4507-AD94-B66DBE4F1E88}" type="slidenum">
              <a:rPr lang="en-US" smtClean="0"/>
              <a:t>17</a:t>
            </a:fld>
            <a:endParaRPr lang="en-US"/>
          </a:p>
        </p:txBody>
      </p:sp>
    </p:spTree>
    <p:extLst>
      <p:ext uri="{BB962C8B-B14F-4D97-AF65-F5344CB8AC3E}">
        <p14:creationId xmlns:p14="http://schemas.microsoft.com/office/powerpoint/2010/main" val="162978649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t>Advanced HACCP</a:t>
            </a:r>
          </a:p>
        </p:txBody>
      </p:sp>
      <p:sp>
        <p:nvSpPr>
          <p:cNvPr id="5" name="Date Placeholder 4"/>
          <p:cNvSpPr>
            <a:spLocks noGrp="1"/>
          </p:cNvSpPr>
          <p:nvPr>
            <p:ph type="dt" idx="11"/>
          </p:nvPr>
        </p:nvSpPr>
        <p:spPr/>
        <p:txBody>
          <a:bodyPr/>
          <a:lstStyle/>
          <a:p>
            <a:fld id="{24695E40-B966-46EA-9FF1-D8CA0A5E2E19}" type="datetime7">
              <a:rPr lang="en-US" smtClean="0"/>
              <a:t>Sep-18</a:t>
            </a:fld>
            <a:endParaRPr lang="en-US"/>
          </a:p>
        </p:txBody>
      </p:sp>
      <p:sp>
        <p:nvSpPr>
          <p:cNvPr id="6" name="Footer Placeholder 5"/>
          <p:cNvSpPr>
            <a:spLocks noGrp="1"/>
          </p:cNvSpPr>
          <p:nvPr>
            <p:ph type="ftr" sz="quarter" idx="12"/>
          </p:nvPr>
        </p:nvSpPr>
        <p:spPr/>
        <p:txBody>
          <a:bodyPr/>
          <a:lstStyle/>
          <a:p>
            <a:r>
              <a:rPr lang="en-US"/>
              <a:t>NGP Consulting</a:t>
            </a:r>
          </a:p>
        </p:txBody>
      </p:sp>
      <p:sp>
        <p:nvSpPr>
          <p:cNvPr id="7" name="Slide Number Placeholder 6"/>
          <p:cNvSpPr>
            <a:spLocks noGrp="1"/>
          </p:cNvSpPr>
          <p:nvPr>
            <p:ph type="sldNum" sz="quarter" idx="13"/>
          </p:nvPr>
        </p:nvSpPr>
        <p:spPr/>
        <p:txBody>
          <a:bodyPr/>
          <a:lstStyle/>
          <a:p>
            <a:fld id="{576D752E-0061-43A2-A46B-76FB2048C757}" type="slidenum">
              <a:rPr lang="en-US" smtClean="0"/>
              <a:pPr/>
              <a:t>18</a:t>
            </a:fld>
            <a:endParaRPr lang="en-US"/>
          </a:p>
        </p:txBody>
      </p:sp>
    </p:spTree>
    <p:extLst>
      <p:ext uri="{BB962C8B-B14F-4D97-AF65-F5344CB8AC3E}">
        <p14:creationId xmlns:p14="http://schemas.microsoft.com/office/powerpoint/2010/main" val="62097259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t>Advanced HACCP</a:t>
            </a:r>
          </a:p>
        </p:txBody>
      </p:sp>
      <p:sp>
        <p:nvSpPr>
          <p:cNvPr id="5" name="Date Placeholder 4"/>
          <p:cNvSpPr>
            <a:spLocks noGrp="1"/>
          </p:cNvSpPr>
          <p:nvPr>
            <p:ph type="dt" idx="11"/>
          </p:nvPr>
        </p:nvSpPr>
        <p:spPr/>
        <p:txBody>
          <a:bodyPr/>
          <a:lstStyle/>
          <a:p>
            <a:fld id="{65E939DF-EBC2-41A0-BD2F-59F509880BF0}" type="datetime7">
              <a:rPr lang="en-US" smtClean="0"/>
              <a:t>Sep-18</a:t>
            </a:fld>
            <a:endParaRPr lang="en-US"/>
          </a:p>
        </p:txBody>
      </p:sp>
      <p:sp>
        <p:nvSpPr>
          <p:cNvPr id="6" name="Footer Placeholder 5"/>
          <p:cNvSpPr>
            <a:spLocks noGrp="1"/>
          </p:cNvSpPr>
          <p:nvPr>
            <p:ph type="ftr" sz="quarter" idx="12"/>
          </p:nvPr>
        </p:nvSpPr>
        <p:spPr/>
        <p:txBody>
          <a:bodyPr/>
          <a:lstStyle/>
          <a:p>
            <a:r>
              <a:rPr lang="en-US"/>
              <a:t>NGP Consulting</a:t>
            </a:r>
          </a:p>
        </p:txBody>
      </p:sp>
      <p:sp>
        <p:nvSpPr>
          <p:cNvPr id="7" name="Slide Number Placeholder 6"/>
          <p:cNvSpPr>
            <a:spLocks noGrp="1"/>
          </p:cNvSpPr>
          <p:nvPr>
            <p:ph type="sldNum" sz="quarter" idx="13"/>
          </p:nvPr>
        </p:nvSpPr>
        <p:spPr/>
        <p:txBody>
          <a:bodyPr/>
          <a:lstStyle/>
          <a:p>
            <a:fld id="{576D752E-0061-43A2-A46B-76FB2048C757}" type="slidenum">
              <a:rPr lang="en-US" smtClean="0"/>
              <a:pPr/>
              <a:t>20</a:t>
            </a:fld>
            <a:endParaRPr lang="en-US"/>
          </a:p>
        </p:txBody>
      </p:sp>
    </p:spTree>
    <p:extLst>
      <p:ext uri="{BB962C8B-B14F-4D97-AF65-F5344CB8AC3E}">
        <p14:creationId xmlns:p14="http://schemas.microsoft.com/office/powerpoint/2010/main" val="380722380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t>Advanced HACCP</a:t>
            </a:r>
          </a:p>
        </p:txBody>
      </p:sp>
      <p:sp>
        <p:nvSpPr>
          <p:cNvPr id="5" name="Date Placeholder 4"/>
          <p:cNvSpPr>
            <a:spLocks noGrp="1"/>
          </p:cNvSpPr>
          <p:nvPr>
            <p:ph type="dt" idx="11"/>
          </p:nvPr>
        </p:nvSpPr>
        <p:spPr/>
        <p:txBody>
          <a:bodyPr/>
          <a:lstStyle/>
          <a:p>
            <a:fld id="{D03115EC-3897-4C45-A06E-48E3D236F475}" type="datetime7">
              <a:rPr lang="en-US" smtClean="0"/>
              <a:t>Sep-18</a:t>
            </a:fld>
            <a:endParaRPr lang="en-US"/>
          </a:p>
        </p:txBody>
      </p:sp>
      <p:sp>
        <p:nvSpPr>
          <p:cNvPr id="6" name="Footer Placeholder 5"/>
          <p:cNvSpPr>
            <a:spLocks noGrp="1"/>
          </p:cNvSpPr>
          <p:nvPr>
            <p:ph type="ftr" sz="quarter" idx="12"/>
          </p:nvPr>
        </p:nvSpPr>
        <p:spPr/>
        <p:txBody>
          <a:bodyPr/>
          <a:lstStyle/>
          <a:p>
            <a:r>
              <a:rPr lang="en-US"/>
              <a:t>NGP Consulting</a:t>
            </a:r>
          </a:p>
        </p:txBody>
      </p:sp>
      <p:sp>
        <p:nvSpPr>
          <p:cNvPr id="7" name="Slide Number Placeholder 6"/>
          <p:cNvSpPr>
            <a:spLocks noGrp="1"/>
          </p:cNvSpPr>
          <p:nvPr>
            <p:ph type="sldNum" sz="quarter" idx="13"/>
          </p:nvPr>
        </p:nvSpPr>
        <p:spPr/>
        <p:txBody>
          <a:bodyPr/>
          <a:lstStyle/>
          <a:p>
            <a:fld id="{576D752E-0061-43A2-A46B-76FB2048C757}" type="slidenum">
              <a:rPr lang="en-US" smtClean="0"/>
              <a:pPr/>
              <a:t>21</a:t>
            </a:fld>
            <a:endParaRPr lang="en-US"/>
          </a:p>
        </p:txBody>
      </p:sp>
    </p:spTree>
    <p:extLst>
      <p:ext uri="{BB962C8B-B14F-4D97-AF65-F5344CB8AC3E}">
        <p14:creationId xmlns:p14="http://schemas.microsoft.com/office/powerpoint/2010/main" val="154038535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t>Advanced HACCP</a:t>
            </a:r>
          </a:p>
        </p:txBody>
      </p:sp>
      <p:sp>
        <p:nvSpPr>
          <p:cNvPr id="5" name="Date Placeholder 4"/>
          <p:cNvSpPr>
            <a:spLocks noGrp="1"/>
          </p:cNvSpPr>
          <p:nvPr>
            <p:ph type="dt" idx="11"/>
          </p:nvPr>
        </p:nvSpPr>
        <p:spPr/>
        <p:txBody>
          <a:bodyPr/>
          <a:lstStyle/>
          <a:p>
            <a:fld id="{3A4D4100-B769-40A3-A2C4-5E63A0D440C5}" type="datetime7">
              <a:rPr lang="en-US" smtClean="0"/>
              <a:t>Sep-18</a:t>
            </a:fld>
            <a:endParaRPr lang="en-US"/>
          </a:p>
        </p:txBody>
      </p:sp>
      <p:sp>
        <p:nvSpPr>
          <p:cNvPr id="6" name="Footer Placeholder 5"/>
          <p:cNvSpPr>
            <a:spLocks noGrp="1"/>
          </p:cNvSpPr>
          <p:nvPr>
            <p:ph type="ftr" sz="quarter" idx="12"/>
          </p:nvPr>
        </p:nvSpPr>
        <p:spPr/>
        <p:txBody>
          <a:bodyPr/>
          <a:lstStyle/>
          <a:p>
            <a:r>
              <a:rPr lang="en-US"/>
              <a:t>NGP Consulting</a:t>
            </a:r>
          </a:p>
        </p:txBody>
      </p:sp>
      <p:sp>
        <p:nvSpPr>
          <p:cNvPr id="7" name="Slide Number Placeholder 6"/>
          <p:cNvSpPr>
            <a:spLocks noGrp="1"/>
          </p:cNvSpPr>
          <p:nvPr>
            <p:ph type="sldNum" sz="quarter" idx="13"/>
          </p:nvPr>
        </p:nvSpPr>
        <p:spPr/>
        <p:txBody>
          <a:bodyPr/>
          <a:lstStyle/>
          <a:p>
            <a:fld id="{576D752E-0061-43A2-A46B-76FB2048C757}" type="slidenum">
              <a:rPr lang="en-US" smtClean="0"/>
              <a:pPr/>
              <a:t>22</a:t>
            </a:fld>
            <a:endParaRPr lang="en-US"/>
          </a:p>
        </p:txBody>
      </p:sp>
    </p:spTree>
    <p:extLst>
      <p:ext uri="{BB962C8B-B14F-4D97-AF65-F5344CB8AC3E}">
        <p14:creationId xmlns:p14="http://schemas.microsoft.com/office/powerpoint/2010/main" val="9829237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t>Advanced HACCP</a:t>
            </a:r>
          </a:p>
        </p:txBody>
      </p:sp>
      <p:sp>
        <p:nvSpPr>
          <p:cNvPr id="5" name="Date Placeholder 4"/>
          <p:cNvSpPr>
            <a:spLocks noGrp="1"/>
          </p:cNvSpPr>
          <p:nvPr>
            <p:ph type="dt" idx="11"/>
          </p:nvPr>
        </p:nvSpPr>
        <p:spPr/>
        <p:txBody>
          <a:bodyPr/>
          <a:lstStyle/>
          <a:p>
            <a:fld id="{10AE3702-8580-4CEF-B120-33C70550199B}" type="datetime7">
              <a:rPr lang="en-US" smtClean="0"/>
              <a:t>Sep-18</a:t>
            </a:fld>
            <a:endParaRPr lang="en-US"/>
          </a:p>
        </p:txBody>
      </p:sp>
      <p:sp>
        <p:nvSpPr>
          <p:cNvPr id="6" name="Footer Placeholder 5"/>
          <p:cNvSpPr>
            <a:spLocks noGrp="1"/>
          </p:cNvSpPr>
          <p:nvPr>
            <p:ph type="ftr" sz="quarter" idx="12"/>
          </p:nvPr>
        </p:nvSpPr>
        <p:spPr/>
        <p:txBody>
          <a:bodyPr/>
          <a:lstStyle/>
          <a:p>
            <a:r>
              <a:rPr lang="en-US"/>
              <a:t>NGP Consulting</a:t>
            </a:r>
          </a:p>
        </p:txBody>
      </p:sp>
      <p:sp>
        <p:nvSpPr>
          <p:cNvPr id="7" name="Slide Number Placeholder 6"/>
          <p:cNvSpPr>
            <a:spLocks noGrp="1"/>
          </p:cNvSpPr>
          <p:nvPr>
            <p:ph type="sldNum" sz="quarter" idx="13"/>
          </p:nvPr>
        </p:nvSpPr>
        <p:spPr/>
        <p:txBody>
          <a:bodyPr/>
          <a:lstStyle/>
          <a:p>
            <a:fld id="{576D752E-0061-43A2-A46B-76FB2048C757}" type="slidenum">
              <a:rPr lang="en-US" smtClean="0"/>
              <a:pPr/>
              <a:t>2</a:t>
            </a:fld>
            <a:endParaRPr lang="en-US"/>
          </a:p>
        </p:txBody>
      </p:sp>
    </p:spTree>
    <p:extLst>
      <p:ext uri="{BB962C8B-B14F-4D97-AF65-F5344CB8AC3E}">
        <p14:creationId xmlns:p14="http://schemas.microsoft.com/office/powerpoint/2010/main" val="311338978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t>Advanced HACCP</a:t>
            </a:r>
          </a:p>
        </p:txBody>
      </p:sp>
      <p:sp>
        <p:nvSpPr>
          <p:cNvPr id="5" name="Date Placeholder 4"/>
          <p:cNvSpPr>
            <a:spLocks noGrp="1"/>
          </p:cNvSpPr>
          <p:nvPr>
            <p:ph type="dt" idx="11"/>
          </p:nvPr>
        </p:nvSpPr>
        <p:spPr/>
        <p:txBody>
          <a:bodyPr/>
          <a:lstStyle/>
          <a:p>
            <a:fld id="{15C28EF3-3E5C-4F83-A301-62FF59D01FC2}" type="datetime7">
              <a:rPr lang="en-US" smtClean="0"/>
              <a:t>Sep-18</a:t>
            </a:fld>
            <a:endParaRPr lang="en-US"/>
          </a:p>
        </p:txBody>
      </p:sp>
      <p:sp>
        <p:nvSpPr>
          <p:cNvPr id="6" name="Footer Placeholder 5"/>
          <p:cNvSpPr>
            <a:spLocks noGrp="1"/>
          </p:cNvSpPr>
          <p:nvPr>
            <p:ph type="ftr" sz="quarter" idx="12"/>
          </p:nvPr>
        </p:nvSpPr>
        <p:spPr/>
        <p:txBody>
          <a:bodyPr/>
          <a:lstStyle/>
          <a:p>
            <a:r>
              <a:rPr lang="en-US"/>
              <a:t>NGP Consulting</a:t>
            </a:r>
          </a:p>
        </p:txBody>
      </p:sp>
      <p:sp>
        <p:nvSpPr>
          <p:cNvPr id="7" name="Slide Number Placeholder 6"/>
          <p:cNvSpPr>
            <a:spLocks noGrp="1"/>
          </p:cNvSpPr>
          <p:nvPr>
            <p:ph type="sldNum" sz="quarter" idx="13"/>
          </p:nvPr>
        </p:nvSpPr>
        <p:spPr/>
        <p:txBody>
          <a:bodyPr/>
          <a:lstStyle/>
          <a:p>
            <a:fld id="{576D752E-0061-43A2-A46B-76FB2048C757}" type="slidenum">
              <a:rPr lang="en-US" smtClean="0"/>
              <a:pPr/>
              <a:t>23</a:t>
            </a:fld>
            <a:endParaRPr lang="en-US"/>
          </a:p>
        </p:txBody>
      </p:sp>
    </p:spTree>
    <p:extLst>
      <p:ext uri="{BB962C8B-B14F-4D97-AF65-F5344CB8AC3E}">
        <p14:creationId xmlns:p14="http://schemas.microsoft.com/office/powerpoint/2010/main" val="403203537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t>Advanced HACCP</a:t>
            </a:r>
          </a:p>
        </p:txBody>
      </p:sp>
      <p:sp>
        <p:nvSpPr>
          <p:cNvPr id="5" name="Date Placeholder 4"/>
          <p:cNvSpPr>
            <a:spLocks noGrp="1"/>
          </p:cNvSpPr>
          <p:nvPr>
            <p:ph type="dt" idx="11"/>
          </p:nvPr>
        </p:nvSpPr>
        <p:spPr/>
        <p:txBody>
          <a:bodyPr/>
          <a:lstStyle/>
          <a:p>
            <a:fld id="{E38C2714-DCF6-49B1-9AC6-3234B361649F}" type="datetime7">
              <a:rPr lang="en-US" smtClean="0"/>
              <a:t>Sep-18</a:t>
            </a:fld>
            <a:endParaRPr lang="en-US"/>
          </a:p>
        </p:txBody>
      </p:sp>
      <p:sp>
        <p:nvSpPr>
          <p:cNvPr id="6" name="Footer Placeholder 5"/>
          <p:cNvSpPr>
            <a:spLocks noGrp="1"/>
          </p:cNvSpPr>
          <p:nvPr>
            <p:ph type="ftr" sz="quarter" idx="12"/>
          </p:nvPr>
        </p:nvSpPr>
        <p:spPr/>
        <p:txBody>
          <a:bodyPr/>
          <a:lstStyle/>
          <a:p>
            <a:r>
              <a:rPr lang="en-US"/>
              <a:t>NGP Consulting</a:t>
            </a:r>
          </a:p>
        </p:txBody>
      </p:sp>
      <p:sp>
        <p:nvSpPr>
          <p:cNvPr id="7" name="Slide Number Placeholder 6"/>
          <p:cNvSpPr>
            <a:spLocks noGrp="1"/>
          </p:cNvSpPr>
          <p:nvPr>
            <p:ph type="sldNum" sz="quarter" idx="13"/>
          </p:nvPr>
        </p:nvSpPr>
        <p:spPr/>
        <p:txBody>
          <a:bodyPr/>
          <a:lstStyle/>
          <a:p>
            <a:fld id="{576D752E-0061-43A2-A46B-76FB2048C757}" type="slidenum">
              <a:rPr lang="en-US" smtClean="0"/>
              <a:pPr/>
              <a:t>25</a:t>
            </a:fld>
            <a:endParaRPr lang="en-US"/>
          </a:p>
        </p:txBody>
      </p:sp>
    </p:spTree>
    <p:extLst>
      <p:ext uri="{BB962C8B-B14F-4D97-AF65-F5344CB8AC3E}">
        <p14:creationId xmlns:p14="http://schemas.microsoft.com/office/powerpoint/2010/main" val="338870564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t>Advanced HACCP</a:t>
            </a:r>
          </a:p>
        </p:txBody>
      </p:sp>
      <p:sp>
        <p:nvSpPr>
          <p:cNvPr id="5" name="Date Placeholder 4"/>
          <p:cNvSpPr>
            <a:spLocks noGrp="1"/>
          </p:cNvSpPr>
          <p:nvPr>
            <p:ph type="dt" idx="11"/>
          </p:nvPr>
        </p:nvSpPr>
        <p:spPr/>
        <p:txBody>
          <a:bodyPr/>
          <a:lstStyle/>
          <a:p>
            <a:fld id="{D9D4E8EE-1E07-4DCB-91A4-677B8714E73E}" type="datetime7">
              <a:rPr lang="en-US" smtClean="0"/>
              <a:t>Sep-18</a:t>
            </a:fld>
            <a:endParaRPr lang="en-US"/>
          </a:p>
        </p:txBody>
      </p:sp>
      <p:sp>
        <p:nvSpPr>
          <p:cNvPr id="6" name="Footer Placeholder 5"/>
          <p:cNvSpPr>
            <a:spLocks noGrp="1"/>
          </p:cNvSpPr>
          <p:nvPr>
            <p:ph type="ftr" sz="quarter" idx="12"/>
          </p:nvPr>
        </p:nvSpPr>
        <p:spPr/>
        <p:txBody>
          <a:bodyPr/>
          <a:lstStyle/>
          <a:p>
            <a:r>
              <a:rPr lang="en-US"/>
              <a:t>NGP Consulting</a:t>
            </a:r>
          </a:p>
        </p:txBody>
      </p:sp>
      <p:sp>
        <p:nvSpPr>
          <p:cNvPr id="7" name="Slide Number Placeholder 6"/>
          <p:cNvSpPr>
            <a:spLocks noGrp="1"/>
          </p:cNvSpPr>
          <p:nvPr>
            <p:ph type="sldNum" sz="quarter" idx="13"/>
          </p:nvPr>
        </p:nvSpPr>
        <p:spPr/>
        <p:txBody>
          <a:bodyPr/>
          <a:lstStyle/>
          <a:p>
            <a:fld id="{576D752E-0061-43A2-A46B-76FB2048C757}" type="slidenum">
              <a:rPr lang="en-US" smtClean="0"/>
              <a:pPr/>
              <a:t>26</a:t>
            </a:fld>
            <a:endParaRPr lang="en-US"/>
          </a:p>
        </p:txBody>
      </p:sp>
    </p:spTree>
    <p:extLst>
      <p:ext uri="{BB962C8B-B14F-4D97-AF65-F5344CB8AC3E}">
        <p14:creationId xmlns:p14="http://schemas.microsoft.com/office/powerpoint/2010/main" val="280236256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t>Advanced HACCP</a:t>
            </a:r>
          </a:p>
        </p:txBody>
      </p:sp>
      <p:sp>
        <p:nvSpPr>
          <p:cNvPr id="5" name="Date Placeholder 4"/>
          <p:cNvSpPr>
            <a:spLocks noGrp="1"/>
          </p:cNvSpPr>
          <p:nvPr>
            <p:ph type="dt" idx="11"/>
          </p:nvPr>
        </p:nvSpPr>
        <p:spPr/>
        <p:txBody>
          <a:bodyPr/>
          <a:lstStyle/>
          <a:p>
            <a:fld id="{B5CBE0E6-60EC-4613-A5D5-0D63DBF2FA35}" type="datetime7">
              <a:rPr lang="en-US" smtClean="0"/>
              <a:t>Sep-18</a:t>
            </a:fld>
            <a:endParaRPr lang="en-US"/>
          </a:p>
        </p:txBody>
      </p:sp>
      <p:sp>
        <p:nvSpPr>
          <p:cNvPr id="6" name="Footer Placeholder 5"/>
          <p:cNvSpPr>
            <a:spLocks noGrp="1"/>
          </p:cNvSpPr>
          <p:nvPr>
            <p:ph type="ftr" sz="quarter" idx="12"/>
          </p:nvPr>
        </p:nvSpPr>
        <p:spPr/>
        <p:txBody>
          <a:bodyPr/>
          <a:lstStyle/>
          <a:p>
            <a:r>
              <a:rPr lang="en-US"/>
              <a:t>NGP Consulting</a:t>
            </a:r>
          </a:p>
        </p:txBody>
      </p:sp>
      <p:sp>
        <p:nvSpPr>
          <p:cNvPr id="7" name="Slide Number Placeholder 6"/>
          <p:cNvSpPr>
            <a:spLocks noGrp="1"/>
          </p:cNvSpPr>
          <p:nvPr>
            <p:ph type="sldNum" sz="quarter" idx="13"/>
          </p:nvPr>
        </p:nvSpPr>
        <p:spPr/>
        <p:txBody>
          <a:bodyPr/>
          <a:lstStyle/>
          <a:p>
            <a:fld id="{576D752E-0061-43A2-A46B-76FB2048C757}" type="slidenum">
              <a:rPr lang="en-US" smtClean="0"/>
              <a:pPr/>
              <a:t>27</a:t>
            </a:fld>
            <a:endParaRPr lang="en-US"/>
          </a:p>
        </p:txBody>
      </p:sp>
    </p:spTree>
    <p:extLst>
      <p:ext uri="{BB962C8B-B14F-4D97-AF65-F5344CB8AC3E}">
        <p14:creationId xmlns:p14="http://schemas.microsoft.com/office/powerpoint/2010/main" val="69338976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t>Advanced HACCP</a:t>
            </a:r>
          </a:p>
        </p:txBody>
      </p:sp>
      <p:sp>
        <p:nvSpPr>
          <p:cNvPr id="5" name="Date Placeholder 4"/>
          <p:cNvSpPr>
            <a:spLocks noGrp="1"/>
          </p:cNvSpPr>
          <p:nvPr>
            <p:ph type="dt" idx="11"/>
          </p:nvPr>
        </p:nvSpPr>
        <p:spPr/>
        <p:txBody>
          <a:bodyPr/>
          <a:lstStyle/>
          <a:p>
            <a:fld id="{0A0649E3-6F27-4B14-A0A9-713FEFF2E791}" type="datetime7">
              <a:rPr lang="en-US" smtClean="0"/>
              <a:t>Sep-18</a:t>
            </a:fld>
            <a:endParaRPr lang="en-US"/>
          </a:p>
        </p:txBody>
      </p:sp>
      <p:sp>
        <p:nvSpPr>
          <p:cNvPr id="6" name="Footer Placeholder 5"/>
          <p:cNvSpPr>
            <a:spLocks noGrp="1"/>
          </p:cNvSpPr>
          <p:nvPr>
            <p:ph type="ftr" sz="quarter" idx="12"/>
          </p:nvPr>
        </p:nvSpPr>
        <p:spPr/>
        <p:txBody>
          <a:bodyPr/>
          <a:lstStyle/>
          <a:p>
            <a:r>
              <a:rPr lang="en-US"/>
              <a:t>NGP Consulting</a:t>
            </a:r>
          </a:p>
        </p:txBody>
      </p:sp>
      <p:sp>
        <p:nvSpPr>
          <p:cNvPr id="7" name="Slide Number Placeholder 6"/>
          <p:cNvSpPr>
            <a:spLocks noGrp="1"/>
          </p:cNvSpPr>
          <p:nvPr>
            <p:ph type="sldNum" sz="quarter" idx="13"/>
          </p:nvPr>
        </p:nvSpPr>
        <p:spPr/>
        <p:txBody>
          <a:bodyPr/>
          <a:lstStyle/>
          <a:p>
            <a:fld id="{576D752E-0061-43A2-A46B-76FB2048C757}" type="slidenum">
              <a:rPr lang="en-US" smtClean="0"/>
              <a:pPr/>
              <a:t>28</a:t>
            </a:fld>
            <a:endParaRPr lang="en-US"/>
          </a:p>
        </p:txBody>
      </p:sp>
    </p:spTree>
    <p:extLst>
      <p:ext uri="{BB962C8B-B14F-4D97-AF65-F5344CB8AC3E}">
        <p14:creationId xmlns:p14="http://schemas.microsoft.com/office/powerpoint/2010/main" val="355696051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t>Advanced HACCP</a:t>
            </a:r>
          </a:p>
        </p:txBody>
      </p:sp>
      <p:sp>
        <p:nvSpPr>
          <p:cNvPr id="5" name="Date Placeholder 4"/>
          <p:cNvSpPr>
            <a:spLocks noGrp="1"/>
          </p:cNvSpPr>
          <p:nvPr>
            <p:ph type="dt" idx="11"/>
          </p:nvPr>
        </p:nvSpPr>
        <p:spPr/>
        <p:txBody>
          <a:bodyPr/>
          <a:lstStyle/>
          <a:p>
            <a:fld id="{8258FD8E-95A5-4133-93F9-0CBF294E8C05}" type="datetime7">
              <a:rPr lang="en-US" smtClean="0"/>
              <a:t>Sep-18</a:t>
            </a:fld>
            <a:endParaRPr lang="en-US"/>
          </a:p>
        </p:txBody>
      </p:sp>
      <p:sp>
        <p:nvSpPr>
          <p:cNvPr id="6" name="Footer Placeholder 5"/>
          <p:cNvSpPr>
            <a:spLocks noGrp="1"/>
          </p:cNvSpPr>
          <p:nvPr>
            <p:ph type="ftr" sz="quarter" idx="12"/>
          </p:nvPr>
        </p:nvSpPr>
        <p:spPr/>
        <p:txBody>
          <a:bodyPr/>
          <a:lstStyle/>
          <a:p>
            <a:r>
              <a:rPr lang="en-US"/>
              <a:t>NGP Consulting</a:t>
            </a:r>
          </a:p>
        </p:txBody>
      </p:sp>
      <p:sp>
        <p:nvSpPr>
          <p:cNvPr id="7" name="Slide Number Placeholder 6"/>
          <p:cNvSpPr>
            <a:spLocks noGrp="1"/>
          </p:cNvSpPr>
          <p:nvPr>
            <p:ph type="sldNum" sz="quarter" idx="13"/>
          </p:nvPr>
        </p:nvSpPr>
        <p:spPr/>
        <p:txBody>
          <a:bodyPr/>
          <a:lstStyle/>
          <a:p>
            <a:fld id="{576D752E-0061-43A2-A46B-76FB2048C757}" type="slidenum">
              <a:rPr lang="en-US" smtClean="0"/>
              <a:pPr/>
              <a:t>29</a:t>
            </a:fld>
            <a:endParaRPr lang="en-US"/>
          </a:p>
        </p:txBody>
      </p:sp>
    </p:spTree>
    <p:extLst>
      <p:ext uri="{BB962C8B-B14F-4D97-AF65-F5344CB8AC3E}">
        <p14:creationId xmlns:p14="http://schemas.microsoft.com/office/powerpoint/2010/main" val="113114897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t>Advanced HACCP</a:t>
            </a:r>
          </a:p>
        </p:txBody>
      </p:sp>
      <p:sp>
        <p:nvSpPr>
          <p:cNvPr id="5" name="Date Placeholder 4"/>
          <p:cNvSpPr>
            <a:spLocks noGrp="1"/>
          </p:cNvSpPr>
          <p:nvPr>
            <p:ph type="dt" idx="11"/>
          </p:nvPr>
        </p:nvSpPr>
        <p:spPr/>
        <p:txBody>
          <a:bodyPr/>
          <a:lstStyle/>
          <a:p>
            <a:fld id="{E30F29A7-9EA3-4D51-9A8C-FBFEEF45DD45}" type="datetime7">
              <a:rPr lang="en-US" smtClean="0"/>
              <a:t>Sep-18</a:t>
            </a:fld>
            <a:endParaRPr lang="en-US"/>
          </a:p>
        </p:txBody>
      </p:sp>
      <p:sp>
        <p:nvSpPr>
          <p:cNvPr id="6" name="Footer Placeholder 5"/>
          <p:cNvSpPr>
            <a:spLocks noGrp="1"/>
          </p:cNvSpPr>
          <p:nvPr>
            <p:ph type="ftr" sz="quarter" idx="12"/>
          </p:nvPr>
        </p:nvSpPr>
        <p:spPr/>
        <p:txBody>
          <a:bodyPr/>
          <a:lstStyle/>
          <a:p>
            <a:r>
              <a:rPr lang="en-US"/>
              <a:t>NGP Consulting</a:t>
            </a:r>
          </a:p>
        </p:txBody>
      </p:sp>
      <p:sp>
        <p:nvSpPr>
          <p:cNvPr id="7" name="Slide Number Placeholder 6"/>
          <p:cNvSpPr>
            <a:spLocks noGrp="1"/>
          </p:cNvSpPr>
          <p:nvPr>
            <p:ph type="sldNum" sz="quarter" idx="13"/>
          </p:nvPr>
        </p:nvSpPr>
        <p:spPr/>
        <p:txBody>
          <a:bodyPr/>
          <a:lstStyle/>
          <a:p>
            <a:fld id="{576D752E-0061-43A2-A46B-76FB2048C757}" type="slidenum">
              <a:rPr lang="en-US" smtClean="0"/>
              <a:pPr/>
              <a:t>30</a:t>
            </a:fld>
            <a:endParaRPr lang="en-US"/>
          </a:p>
        </p:txBody>
      </p:sp>
    </p:spTree>
    <p:extLst>
      <p:ext uri="{BB962C8B-B14F-4D97-AF65-F5344CB8AC3E}">
        <p14:creationId xmlns:p14="http://schemas.microsoft.com/office/powerpoint/2010/main" val="375483796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t>Advanced HACCP</a:t>
            </a:r>
          </a:p>
        </p:txBody>
      </p:sp>
      <p:sp>
        <p:nvSpPr>
          <p:cNvPr id="5" name="Date Placeholder 4"/>
          <p:cNvSpPr>
            <a:spLocks noGrp="1"/>
          </p:cNvSpPr>
          <p:nvPr>
            <p:ph type="dt" idx="11"/>
          </p:nvPr>
        </p:nvSpPr>
        <p:spPr/>
        <p:txBody>
          <a:bodyPr/>
          <a:lstStyle/>
          <a:p>
            <a:fld id="{C91017A7-B328-4666-86C6-BD66FB929F00}" type="datetime7">
              <a:rPr lang="en-US" smtClean="0"/>
              <a:t>Sep-18</a:t>
            </a:fld>
            <a:endParaRPr lang="en-US"/>
          </a:p>
        </p:txBody>
      </p:sp>
      <p:sp>
        <p:nvSpPr>
          <p:cNvPr id="6" name="Footer Placeholder 5"/>
          <p:cNvSpPr>
            <a:spLocks noGrp="1"/>
          </p:cNvSpPr>
          <p:nvPr>
            <p:ph type="ftr" sz="quarter" idx="12"/>
          </p:nvPr>
        </p:nvSpPr>
        <p:spPr/>
        <p:txBody>
          <a:bodyPr/>
          <a:lstStyle/>
          <a:p>
            <a:r>
              <a:rPr lang="en-US"/>
              <a:t>NGP Consulting</a:t>
            </a:r>
          </a:p>
        </p:txBody>
      </p:sp>
      <p:sp>
        <p:nvSpPr>
          <p:cNvPr id="7" name="Slide Number Placeholder 6"/>
          <p:cNvSpPr>
            <a:spLocks noGrp="1"/>
          </p:cNvSpPr>
          <p:nvPr>
            <p:ph type="sldNum" sz="quarter" idx="13"/>
          </p:nvPr>
        </p:nvSpPr>
        <p:spPr/>
        <p:txBody>
          <a:bodyPr/>
          <a:lstStyle/>
          <a:p>
            <a:fld id="{576D752E-0061-43A2-A46B-76FB2048C757}" type="slidenum">
              <a:rPr lang="en-US" smtClean="0"/>
              <a:pPr/>
              <a:t>31</a:t>
            </a:fld>
            <a:endParaRPr lang="en-US"/>
          </a:p>
        </p:txBody>
      </p:sp>
    </p:spTree>
    <p:extLst>
      <p:ext uri="{BB962C8B-B14F-4D97-AF65-F5344CB8AC3E}">
        <p14:creationId xmlns:p14="http://schemas.microsoft.com/office/powerpoint/2010/main" val="328048141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t>Advanced HACCP</a:t>
            </a:r>
          </a:p>
        </p:txBody>
      </p:sp>
      <p:sp>
        <p:nvSpPr>
          <p:cNvPr id="5" name="Date Placeholder 4"/>
          <p:cNvSpPr>
            <a:spLocks noGrp="1"/>
          </p:cNvSpPr>
          <p:nvPr>
            <p:ph type="dt" idx="11"/>
          </p:nvPr>
        </p:nvSpPr>
        <p:spPr/>
        <p:txBody>
          <a:bodyPr/>
          <a:lstStyle/>
          <a:p>
            <a:fld id="{70B9A68D-9EB2-428C-8C59-094DCCC55A34}" type="datetime7">
              <a:rPr lang="en-US" smtClean="0"/>
              <a:t>Sep-18</a:t>
            </a:fld>
            <a:endParaRPr lang="en-US"/>
          </a:p>
        </p:txBody>
      </p:sp>
      <p:sp>
        <p:nvSpPr>
          <p:cNvPr id="6" name="Footer Placeholder 5"/>
          <p:cNvSpPr>
            <a:spLocks noGrp="1"/>
          </p:cNvSpPr>
          <p:nvPr>
            <p:ph type="ftr" sz="quarter" idx="12"/>
          </p:nvPr>
        </p:nvSpPr>
        <p:spPr/>
        <p:txBody>
          <a:bodyPr/>
          <a:lstStyle/>
          <a:p>
            <a:r>
              <a:rPr lang="en-US"/>
              <a:t>NGP Consulting</a:t>
            </a:r>
          </a:p>
        </p:txBody>
      </p:sp>
      <p:sp>
        <p:nvSpPr>
          <p:cNvPr id="7" name="Slide Number Placeholder 6"/>
          <p:cNvSpPr>
            <a:spLocks noGrp="1"/>
          </p:cNvSpPr>
          <p:nvPr>
            <p:ph type="sldNum" sz="quarter" idx="13"/>
          </p:nvPr>
        </p:nvSpPr>
        <p:spPr/>
        <p:txBody>
          <a:bodyPr/>
          <a:lstStyle/>
          <a:p>
            <a:fld id="{576D752E-0061-43A2-A46B-76FB2048C757}" type="slidenum">
              <a:rPr lang="en-US" smtClean="0"/>
              <a:pPr/>
              <a:t>32</a:t>
            </a:fld>
            <a:endParaRPr lang="en-US"/>
          </a:p>
        </p:txBody>
      </p:sp>
    </p:spTree>
    <p:extLst>
      <p:ext uri="{BB962C8B-B14F-4D97-AF65-F5344CB8AC3E}">
        <p14:creationId xmlns:p14="http://schemas.microsoft.com/office/powerpoint/2010/main" val="16413685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From B. </a:t>
            </a:r>
            <a:r>
              <a:rPr lang="en-US" dirty="0" err="1"/>
              <a:t>Gravani</a:t>
            </a:r>
            <a:r>
              <a:rPr lang="en-US" dirty="0"/>
              <a:t>; Portland Sanitation Workshop, 2014</a:t>
            </a:r>
          </a:p>
        </p:txBody>
      </p:sp>
      <p:sp>
        <p:nvSpPr>
          <p:cNvPr id="4" name="Header Placeholder 3"/>
          <p:cNvSpPr>
            <a:spLocks noGrp="1"/>
          </p:cNvSpPr>
          <p:nvPr>
            <p:ph type="hdr" sz="quarter"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Arial" charset="0"/>
                <a:ea typeface="+mn-ea"/>
                <a:cs typeface="+mn-cs"/>
              </a:rPr>
              <a:t>Advanced HACCP</a:t>
            </a:r>
          </a:p>
        </p:txBody>
      </p:sp>
      <p:sp>
        <p:nvSpPr>
          <p:cNvPr id="5" name="Date Placeholder 4"/>
          <p:cNvSpPr>
            <a:spLocks noGrp="1"/>
          </p:cNvSpPr>
          <p:nvPr>
            <p:ph type="dt"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1F109BBD-1A09-4AFC-92BB-F58F9436B835}" type="datetime7">
              <a:rPr kumimoji="0" lang="en-US" sz="1200" b="0" i="0" u="none" strike="noStrike" kern="1200" cap="none" spc="0" normalizeH="0" baseline="0" noProof="0" smtClean="0">
                <a:ln>
                  <a:noFill/>
                </a:ln>
                <a:solidFill>
                  <a:srgbClr val="000000"/>
                </a:solidFill>
                <a:effectLst/>
                <a:uLnTx/>
                <a:uFillTx/>
                <a:latin typeface="Arial" charset="0"/>
                <a:ea typeface="+mn-ea"/>
                <a:cs typeface="+mn-cs"/>
              </a:rPr>
              <a:t>Sep-18</a:t>
            </a:fld>
            <a:endParaRPr kumimoji="0" lang="en-US" sz="1200" b="0" i="0" u="none" strike="noStrike" kern="1200" cap="none" spc="0" normalizeH="0" baseline="0" noProof="0">
              <a:ln>
                <a:noFill/>
              </a:ln>
              <a:solidFill>
                <a:srgbClr val="000000"/>
              </a:solidFill>
              <a:effectLst/>
              <a:uLnTx/>
              <a:uFillTx/>
              <a:latin typeface="Arial" charset="0"/>
              <a:ea typeface="+mn-ea"/>
              <a:cs typeface="+mn-cs"/>
            </a:endParaRPr>
          </a:p>
        </p:txBody>
      </p:sp>
      <p:sp>
        <p:nvSpPr>
          <p:cNvPr id="6" name="Footer Placeholder 5"/>
          <p:cNvSpPr>
            <a:spLocks noGrp="1"/>
          </p:cNvSpPr>
          <p:nvPr>
            <p:ph type="ftr"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Arial" charset="0"/>
                <a:ea typeface="+mn-ea"/>
                <a:cs typeface="+mn-cs"/>
              </a:rPr>
              <a:t>NGP Consulting</a:t>
            </a:r>
          </a:p>
        </p:txBody>
      </p:sp>
      <p:sp>
        <p:nvSpPr>
          <p:cNvPr id="7" name="Slide Number Placeholder 6"/>
          <p:cNvSpPr>
            <a:spLocks noGrp="1"/>
          </p:cNvSpPr>
          <p:nvPr>
            <p:ph type="sldNum" sz="quarter" idx="13"/>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576D752E-0061-43A2-A46B-76FB2048C757}" type="slidenum">
              <a:rPr kumimoji="0" 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34</a:t>
            </a:fld>
            <a:endParaRPr kumimoji="0" lang="en-US" sz="1200" b="0" i="0" u="none" strike="noStrike" kern="1200" cap="none" spc="0" normalizeH="0" baseline="0" noProof="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15434534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t>Advanced HACCP</a:t>
            </a:r>
          </a:p>
        </p:txBody>
      </p:sp>
      <p:sp>
        <p:nvSpPr>
          <p:cNvPr id="5" name="Date Placeholder 4"/>
          <p:cNvSpPr>
            <a:spLocks noGrp="1"/>
          </p:cNvSpPr>
          <p:nvPr>
            <p:ph type="dt" idx="11"/>
          </p:nvPr>
        </p:nvSpPr>
        <p:spPr/>
        <p:txBody>
          <a:bodyPr/>
          <a:lstStyle/>
          <a:p>
            <a:fld id="{80419C4B-28C4-4D59-86D0-E39C17D9A53B}" type="datetime7">
              <a:rPr lang="en-US" smtClean="0"/>
              <a:t>Sep-18</a:t>
            </a:fld>
            <a:endParaRPr lang="en-US"/>
          </a:p>
        </p:txBody>
      </p:sp>
      <p:sp>
        <p:nvSpPr>
          <p:cNvPr id="6" name="Footer Placeholder 5"/>
          <p:cNvSpPr>
            <a:spLocks noGrp="1"/>
          </p:cNvSpPr>
          <p:nvPr>
            <p:ph type="ftr" sz="quarter" idx="12"/>
          </p:nvPr>
        </p:nvSpPr>
        <p:spPr/>
        <p:txBody>
          <a:bodyPr/>
          <a:lstStyle/>
          <a:p>
            <a:r>
              <a:rPr lang="en-US"/>
              <a:t>NGP Consulting</a:t>
            </a:r>
          </a:p>
        </p:txBody>
      </p:sp>
      <p:sp>
        <p:nvSpPr>
          <p:cNvPr id="7" name="Slide Number Placeholder 6"/>
          <p:cNvSpPr>
            <a:spLocks noGrp="1"/>
          </p:cNvSpPr>
          <p:nvPr>
            <p:ph type="sldNum" sz="quarter" idx="13"/>
          </p:nvPr>
        </p:nvSpPr>
        <p:spPr/>
        <p:txBody>
          <a:bodyPr/>
          <a:lstStyle/>
          <a:p>
            <a:fld id="{576D752E-0061-43A2-A46B-76FB2048C757}" type="slidenum">
              <a:rPr lang="en-US" smtClean="0"/>
              <a:pPr/>
              <a:t>3</a:t>
            </a:fld>
            <a:endParaRPr lang="en-US"/>
          </a:p>
        </p:txBody>
      </p:sp>
    </p:spTree>
    <p:extLst>
      <p:ext uri="{BB962C8B-B14F-4D97-AF65-F5344CB8AC3E}">
        <p14:creationId xmlns:p14="http://schemas.microsoft.com/office/powerpoint/2010/main" val="104832322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t>Advanced HACCP</a:t>
            </a:r>
          </a:p>
        </p:txBody>
      </p:sp>
      <p:sp>
        <p:nvSpPr>
          <p:cNvPr id="5" name="Date Placeholder 4"/>
          <p:cNvSpPr>
            <a:spLocks noGrp="1"/>
          </p:cNvSpPr>
          <p:nvPr>
            <p:ph type="dt" idx="11"/>
          </p:nvPr>
        </p:nvSpPr>
        <p:spPr/>
        <p:txBody>
          <a:bodyPr/>
          <a:lstStyle/>
          <a:p>
            <a:fld id="{C945D76D-E362-4122-8BBA-5C2AAF0C197C}" type="datetime7">
              <a:rPr lang="en-US" smtClean="0"/>
              <a:t>Sep-18</a:t>
            </a:fld>
            <a:endParaRPr lang="en-US"/>
          </a:p>
        </p:txBody>
      </p:sp>
      <p:sp>
        <p:nvSpPr>
          <p:cNvPr id="6" name="Footer Placeholder 5"/>
          <p:cNvSpPr>
            <a:spLocks noGrp="1"/>
          </p:cNvSpPr>
          <p:nvPr>
            <p:ph type="ftr" sz="quarter" idx="12"/>
          </p:nvPr>
        </p:nvSpPr>
        <p:spPr/>
        <p:txBody>
          <a:bodyPr/>
          <a:lstStyle/>
          <a:p>
            <a:r>
              <a:rPr lang="en-US"/>
              <a:t>NGP Consulting</a:t>
            </a:r>
          </a:p>
        </p:txBody>
      </p:sp>
      <p:sp>
        <p:nvSpPr>
          <p:cNvPr id="7" name="Slide Number Placeholder 6"/>
          <p:cNvSpPr>
            <a:spLocks noGrp="1"/>
          </p:cNvSpPr>
          <p:nvPr>
            <p:ph type="sldNum" sz="quarter" idx="13"/>
          </p:nvPr>
        </p:nvSpPr>
        <p:spPr/>
        <p:txBody>
          <a:bodyPr/>
          <a:lstStyle/>
          <a:p>
            <a:fld id="{576D752E-0061-43A2-A46B-76FB2048C757}" type="slidenum">
              <a:rPr lang="en-US" smtClean="0"/>
              <a:pPr/>
              <a:t>35</a:t>
            </a:fld>
            <a:endParaRPr lang="en-US"/>
          </a:p>
        </p:txBody>
      </p:sp>
    </p:spTree>
    <p:extLst>
      <p:ext uri="{BB962C8B-B14F-4D97-AF65-F5344CB8AC3E}">
        <p14:creationId xmlns:p14="http://schemas.microsoft.com/office/powerpoint/2010/main" val="313917056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t>Advanced HACCP</a:t>
            </a:r>
          </a:p>
        </p:txBody>
      </p:sp>
      <p:sp>
        <p:nvSpPr>
          <p:cNvPr id="5" name="Date Placeholder 4"/>
          <p:cNvSpPr>
            <a:spLocks noGrp="1"/>
          </p:cNvSpPr>
          <p:nvPr>
            <p:ph type="dt" idx="11"/>
          </p:nvPr>
        </p:nvSpPr>
        <p:spPr/>
        <p:txBody>
          <a:bodyPr/>
          <a:lstStyle/>
          <a:p>
            <a:fld id="{7E2D0C39-1809-4113-9D65-FBD0C3DF2FAF}" type="datetime7">
              <a:rPr lang="en-US" smtClean="0"/>
              <a:t>Sep-18</a:t>
            </a:fld>
            <a:endParaRPr lang="en-US"/>
          </a:p>
        </p:txBody>
      </p:sp>
      <p:sp>
        <p:nvSpPr>
          <p:cNvPr id="6" name="Footer Placeholder 5"/>
          <p:cNvSpPr>
            <a:spLocks noGrp="1"/>
          </p:cNvSpPr>
          <p:nvPr>
            <p:ph type="ftr" sz="quarter" idx="12"/>
          </p:nvPr>
        </p:nvSpPr>
        <p:spPr/>
        <p:txBody>
          <a:bodyPr/>
          <a:lstStyle/>
          <a:p>
            <a:r>
              <a:rPr lang="en-US"/>
              <a:t>NGP Consulting</a:t>
            </a:r>
          </a:p>
        </p:txBody>
      </p:sp>
      <p:sp>
        <p:nvSpPr>
          <p:cNvPr id="7" name="Slide Number Placeholder 6"/>
          <p:cNvSpPr>
            <a:spLocks noGrp="1"/>
          </p:cNvSpPr>
          <p:nvPr>
            <p:ph type="sldNum" sz="quarter" idx="13"/>
          </p:nvPr>
        </p:nvSpPr>
        <p:spPr/>
        <p:txBody>
          <a:bodyPr/>
          <a:lstStyle/>
          <a:p>
            <a:fld id="{576D752E-0061-43A2-A46B-76FB2048C757}" type="slidenum">
              <a:rPr lang="en-US" smtClean="0"/>
              <a:pPr/>
              <a:t>36</a:t>
            </a:fld>
            <a:endParaRPr lang="en-US"/>
          </a:p>
        </p:txBody>
      </p:sp>
    </p:spTree>
    <p:extLst>
      <p:ext uri="{BB962C8B-B14F-4D97-AF65-F5344CB8AC3E}">
        <p14:creationId xmlns:p14="http://schemas.microsoft.com/office/powerpoint/2010/main" val="259644478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t>Advanced HACCP</a:t>
            </a:r>
          </a:p>
        </p:txBody>
      </p:sp>
      <p:sp>
        <p:nvSpPr>
          <p:cNvPr id="5" name="Date Placeholder 4"/>
          <p:cNvSpPr>
            <a:spLocks noGrp="1"/>
          </p:cNvSpPr>
          <p:nvPr>
            <p:ph type="dt" idx="11"/>
          </p:nvPr>
        </p:nvSpPr>
        <p:spPr/>
        <p:txBody>
          <a:bodyPr/>
          <a:lstStyle/>
          <a:p>
            <a:fld id="{ACDE2DB1-408D-4A0C-99D0-37E9A4C6903D}" type="datetime7">
              <a:rPr lang="en-US" smtClean="0"/>
              <a:t>Sep-18</a:t>
            </a:fld>
            <a:endParaRPr lang="en-US"/>
          </a:p>
        </p:txBody>
      </p:sp>
      <p:sp>
        <p:nvSpPr>
          <p:cNvPr id="6" name="Footer Placeholder 5"/>
          <p:cNvSpPr>
            <a:spLocks noGrp="1"/>
          </p:cNvSpPr>
          <p:nvPr>
            <p:ph type="ftr" sz="quarter" idx="12"/>
          </p:nvPr>
        </p:nvSpPr>
        <p:spPr/>
        <p:txBody>
          <a:bodyPr/>
          <a:lstStyle/>
          <a:p>
            <a:r>
              <a:rPr lang="en-US"/>
              <a:t>NGP Consulting</a:t>
            </a:r>
          </a:p>
        </p:txBody>
      </p:sp>
      <p:sp>
        <p:nvSpPr>
          <p:cNvPr id="7" name="Slide Number Placeholder 6"/>
          <p:cNvSpPr>
            <a:spLocks noGrp="1"/>
          </p:cNvSpPr>
          <p:nvPr>
            <p:ph type="sldNum" sz="quarter" idx="13"/>
          </p:nvPr>
        </p:nvSpPr>
        <p:spPr/>
        <p:txBody>
          <a:bodyPr/>
          <a:lstStyle/>
          <a:p>
            <a:fld id="{576D752E-0061-43A2-A46B-76FB2048C757}" type="slidenum">
              <a:rPr lang="en-US" smtClean="0"/>
              <a:pPr/>
              <a:t>37</a:t>
            </a:fld>
            <a:endParaRPr lang="en-US"/>
          </a:p>
        </p:txBody>
      </p:sp>
    </p:spTree>
    <p:extLst>
      <p:ext uri="{BB962C8B-B14F-4D97-AF65-F5344CB8AC3E}">
        <p14:creationId xmlns:p14="http://schemas.microsoft.com/office/powerpoint/2010/main" val="780179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t>Advanced HACCP</a:t>
            </a:r>
          </a:p>
        </p:txBody>
      </p:sp>
      <p:sp>
        <p:nvSpPr>
          <p:cNvPr id="5" name="Date Placeholder 4"/>
          <p:cNvSpPr>
            <a:spLocks noGrp="1"/>
          </p:cNvSpPr>
          <p:nvPr>
            <p:ph type="dt" idx="11"/>
          </p:nvPr>
        </p:nvSpPr>
        <p:spPr/>
        <p:txBody>
          <a:bodyPr/>
          <a:lstStyle/>
          <a:p>
            <a:fld id="{70FB2E50-C795-48D0-8B24-C9EC67419A35}" type="datetime7">
              <a:rPr lang="en-US" smtClean="0"/>
              <a:t>Sep-18</a:t>
            </a:fld>
            <a:endParaRPr lang="en-US"/>
          </a:p>
        </p:txBody>
      </p:sp>
      <p:sp>
        <p:nvSpPr>
          <p:cNvPr id="6" name="Footer Placeholder 5"/>
          <p:cNvSpPr>
            <a:spLocks noGrp="1"/>
          </p:cNvSpPr>
          <p:nvPr>
            <p:ph type="ftr" sz="quarter" idx="12"/>
          </p:nvPr>
        </p:nvSpPr>
        <p:spPr/>
        <p:txBody>
          <a:bodyPr/>
          <a:lstStyle/>
          <a:p>
            <a:r>
              <a:rPr lang="en-US"/>
              <a:t>NGP Consulting</a:t>
            </a:r>
          </a:p>
        </p:txBody>
      </p:sp>
      <p:sp>
        <p:nvSpPr>
          <p:cNvPr id="7" name="Slide Number Placeholder 6"/>
          <p:cNvSpPr>
            <a:spLocks noGrp="1"/>
          </p:cNvSpPr>
          <p:nvPr>
            <p:ph type="sldNum" sz="quarter" idx="13"/>
          </p:nvPr>
        </p:nvSpPr>
        <p:spPr/>
        <p:txBody>
          <a:bodyPr/>
          <a:lstStyle/>
          <a:p>
            <a:fld id="{576D752E-0061-43A2-A46B-76FB2048C757}" type="slidenum">
              <a:rPr lang="en-US" smtClean="0"/>
              <a:pPr/>
              <a:t>39</a:t>
            </a:fld>
            <a:endParaRPr lang="en-US"/>
          </a:p>
        </p:txBody>
      </p:sp>
    </p:spTree>
    <p:extLst>
      <p:ext uri="{BB962C8B-B14F-4D97-AF65-F5344CB8AC3E}">
        <p14:creationId xmlns:p14="http://schemas.microsoft.com/office/powerpoint/2010/main" val="219454255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t>Advanced HACCP</a:t>
            </a:r>
          </a:p>
        </p:txBody>
      </p:sp>
      <p:sp>
        <p:nvSpPr>
          <p:cNvPr id="5" name="Date Placeholder 4"/>
          <p:cNvSpPr>
            <a:spLocks noGrp="1"/>
          </p:cNvSpPr>
          <p:nvPr>
            <p:ph type="dt" idx="11"/>
          </p:nvPr>
        </p:nvSpPr>
        <p:spPr/>
        <p:txBody>
          <a:bodyPr/>
          <a:lstStyle/>
          <a:p>
            <a:fld id="{AFC52856-D1BF-471D-B400-922AEA5437D3}" type="datetime7">
              <a:rPr lang="en-US" smtClean="0"/>
              <a:t>Sep-18</a:t>
            </a:fld>
            <a:endParaRPr lang="en-US"/>
          </a:p>
        </p:txBody>
      </p:sp>
      <p:sp>
        <p:nvSpPr>
          <p:cNvPr id="6" name="Footer Placeholder 5"/>
          <p:cNvSpPr>
            <a:spLocks noGrp="1"/>
          </p:cNvSpPr>
          <p:nvPr>
            <p:ph type="ftr" sz="quarter" idx="12"/>
          </p:nvPr>
        </p:nvSpPr>
        <p:spPr/>
        <p:txBody>
          <a:bodyPr/>
          <a:lstStyle/>
          <a:p>
            <a:r>
              <a:rPr lang="en-US"/>
              <a:t>NGP Consulting</a:t>
            </a:r>
          </a:p>
        </p:txBody>
      </p:sp>
      <p:sp>
        <p:nvSpPr>
          <p:cNvPr id="7" name="Slide Number Placeholder 6"/>
          <p:cNvSpPr>
            <a:spLocks noGrp="1"/>
          </p:cNvSpPr>
          <p:nvPr>
            <p:ph type="sldNum" sz="quarter" idx="13"/>
          </p:nvPr>
        </p:nvSpPr>
        <p:spPr/>
        <p:txBody>
          <a:bodyPr/>
          <a:lstStyle/>
          <a:p>
            <a:fld id="{576D752E-0061-43A2-A46B-76FB2048C757}" type="slidenum">
              <a:rPr lang="en-US" smtClean="0"/>
              <a:pPr/>
              <a:t>41</a:t>
            </a:fld>
            <a:endParaRPr lang="en-US"/>
          </a:p>
        </p:txBody>
      </p:sp>
    </p:spTree>
    <p:extLst>
      <p:ext uri="{BB962C8B-B14F-4D97-AF65-F5344CB8AC3E}">
        <p14:creationId xmlns:p14="http://schemas.microsoft.com/office/powerpoint/2010/main" val="265234256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t>Advanced HACCP</a:t>
            </a:r>
          </a:p>
        </p:txBody>
      </p:sp>
      <p:sp>
        <p:nvSpPr>
          <p:cNvPr id="5" name="Date Placeholder 4"/>
          <p:cNvSpPr>
            <a:spLocks noGrp="1"/>
          </p:cNvSpPr>
          <p:nvPr>
            <p:ph type="dt" idx="11"/>
          </p:nvPr>
        </p:nvSpPr>
        <p:spPr/>
        <p:txBody>
          <a:bodyPr/>
          <a:lstStyle/>
          <a:p>
            <a:fld id="{B38F62DC-170F-4E93-9C63-9CE8A34DB2FA}" type="datetime7">
              <a:rPr lang="en-US" smtClean="0"/>
              <a:t>Sep-18</a:t>
            </a:fld>
            <a:endParaRPr lang="en-US"/>
          </a:p>
        </p:txBody>
      </p:sp>
      <p:sp>
        <p:nvSpPr>
          <p:cNvPr id="6" name="Footer Placeholder 5"/>
          <p:cNvSpPr>
            <a:spLocks noGrp="1"/>
          </p:cNvSpPr>
          <p:nvPr>
            <p:ph type="ftr" sz="quarter" idx="12"/>
          </p:nvPr>
        </p:nvSpPr>
        <p:spPr/>
        <p:txBody>
          <a:bodyPr/>
          <a:lstStyle/>
          <a:p>
            <a:r>
              <a:rPr lang="en-US"/>
              <a:t>NGP Consulting</a:t>
            </a:r>
          </a:p>
        </p:txBody>
      </p:sp>
      <p:sp>
        <p:nvSpPr>
          <p:cNvPr id="7" name="Slide Number Placeholder 6"/>
          <p:cNvSpPr>
            <a:spLocks noGrp="1"/>
          </p:cNvSpPr>
          <p:nvPr>
            <p:ph type="sldNum" sz="quarter" idx="13"/>
          </p:nvPr>
        </p:nvSpPr>
        <p:spPr/>
        <p:txBody>
          <a:bodyPr/>
          <a:lstStyle/>
          <a:p>
            <a:fld id="{576D752E-0061-43A2-A46B-76FB2048C757}" type="slidenum">
              <a:rPr lang="en-US" smtClean="0"/>
              <a:pPr/>
              <a:t>42</a:t>
            </a:fld>
            <a:endParaRPr lang="en-US"/>
          </a:p>
        </p:txBody>
      </p:sp>
    </p:spTree>
    <p:extLst>
      <p:ext uri="{BB962C8B-B14F-4D97-AF65-F5344CB8AC3E}">
        <p14:creationId xmlns:p14="http://schemas.microsoft.com/office/powerpoint/2010/main" val="40820574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endParaRPr lang="en-US" dirty="0"/>
          </a:p>
        </p:txBody>
      </p:sp>
      <p:sp>
        <p:nvSpPr>
          <p:cNvPr id="4" name="Header Placeholder 3"/>
          <p:cNvSpPr>
            <a:spLocks noGrp="1"/>
          </p:cNvSpPr>
          <p:nvPr>
            <p:ph type="hdr" sz="quarter" idx="10"/>
          </p:nvPr>
        </p:nvSpPr>
        <p:spPr/>
        <p:txBody>
          <a:bodyPr/>
          <a:lstStyle/>
          <a:p>
            <a:r>
              <a:rPr lang="en-US"/>
              <a:t>Advanced HACCP</a:t>
            </a:r>
          </a:p>
        </p:txBody>
      </p:sp>
      <p:sp>
        <p:nvSpPr>
          <p:cNvPr id="5" name="Date Placeholder 4"/>
          <p:cNvSpPr>
            <a:spLocks noGrp="1"/>
          </p:cNvSpPr>
          <p:nvPr>
            <p:ph type="dt" idx="11"/>
          </p:nvPr>
        </p:nvSpPr>
        <p:spPr/>
        <p:txBody>
          <a:bodyPr/>
          <a:lstStyle/>
          <a:p>
            <a:fld id="{1E77318E-2B1E-4217-BFAA-5AC50B7314CC}" type="datetime7">
              <a:rPr lang="en-US" smtClean="0"/>
              <a:t>Sep-18</a:t>
            </a:fld>
            <a:endParaRPr lang="en-US"/>
          </a:p>
        </p:txBody>
      </p:sp>
      <p:sp>
        <p:nvSpPr>
          <p:cNvPr id="6" name="Footer Placeholder 5"/>
          <p:cNvSpPr>
            <a:spLocks noGrp="1"/>
          </p:cNvSpPr>
          <p:nvPr>
            <p:ph type="ftr" sz="quarter" idx="12"/>
          </p:nvPr>
        </p:nvSpPr>
        <p:spPr/>
        <p:txBody>
          <a:bodyPr/>
          <a:lstStyle/>
          <a:p>
            <a:r>
              <a:rPr lang="en-US"/>
              <a:t>NGP Consulting</a:t>
            </a:r>
          </a:p>
        </p:txBody>
      </p:sp>
      <p:sp>
        <p:nvSpPr>
          <p:cNvPr id="7" name="Slide Number Placeholder 6"/>
          <p:cNvSpPr>
            <a:spLocks noGrp="1"/>
          </p:cNvSpPr>
          <p:nvPr>
            <p:ph type="sldNum" sz="quarter" idx="13"/>
          </p:nvPr>
        </p:nvSpPr>
        <p:spPr/>
        <p:txBody>
          <a:bodyPr/>
          <a:lstStyle/>
          <a:p>
            <a:fld id="{576D752E-0061-43A2-A46B-76FB2048C757}" type="slidenum">
              <a:rPr lang="en-US" smtClean="0"/>
              <a:pPr/>
              <a:t>43</a:t>
            </a:fld>
            <a:endParaRPr lang="en-US"/>
          </a:p>
        </p:txBody>
      </p:sp>
    </p:spTree>
    <p:extLst>
      <p:ext uri="{BB962C8B-B14F-4D97-AF65-F5344CB8AC3E}">
        <p14:creationId xmlns:p14="http://schemas.microsoft.com/office/powerpoint/2010/main" val="224880506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t>Advanced HACCP</a:t>
            </a:r>
          </a:p>
        </p:txBody>
      </p:sp>
      <p:sp>
        <p:nvSpPr>
          <p:cNvPr id="5" name="Date Placeholder 4"/>
          <p:cNvSpPr>
            <a:spLocks noGrp="1"/>
          </p:cNvSpPr>
          <p:nvPr>
            <p:ph type="dt" idx="11"/>
          </p:nvPr>
        </p:nvSpPr>
        <p:spPr/>
        <p:txBody>
          <a:bodyPr/>
          <a:lstStyle/>
          <a:p>
            <a:fld id="{B3DD86DC-67E8-4DEF-88F1-B17845B395CE}" type="datetime7">
              <a:rPr lang="en-US" smtClean="0"/>
              <a:t>Sep-18</a:t>
            </a:fld>
            <a:endParaRPr lang="en-US"/>
          </a:p>
        </p:txBody>
      </p:sp>
      <p:sp>
        <p:nvSpPr>
          <p:cNvPr id="6" name="Footer Placeholder 5"/>
          <p:cNvSpPr>
            <a:spLocks noGrp="1"/>
          </p:cNvSpPr>
          <p:nvPr>
            <p:ph type="ftr" sz="quarter" idx="12"/>
          </p:nvPr>
        </p:nvSpPr>
        <p:spPr/>
        <p:txBody>
          <a:bodyPr/>
          <a:lstStyle/>
          <a:p>
            <a:r>
              <a:rPr lang="en-US"/>
              <a:t>NGP Consulting</a:t>
            </a:r>
          </a:p>
        </p:txBody>
      </p:sp>
      <p:sp>
        <p:nvSpPr>
          <p:cNvPr id="7" name="Slide Number Placeholder 6"/>
          <p:cNvSpPr>
            <a:spLocks noGrp="1"/>
          </p:cNvSpPr>
          <p:nvPr>
            <p:ph type="sldNum" sz="quarter" idx="13"/>
          </p:nvPr>
        </p:nvSpPr>
        <p:spPr/>
        <p:txBody>
          <a:bodyPr/>
          <a:lstStyle/>
          <a:p>
            <a:fld id="{576D752E-0061-43A2-A46B-76FB2048C757}" type="slidenum">
              <a:rPr lang="en-US" smtClean="0"/>
              <a:pPr/>
              <a:t>44</a:t>
            </a:fld>
            <a:endParaRPr lang="en-US"/>
          </a:p>
        </p:txBody>
      </p:sp>
    </p:spTree>
    <p:extLst>
      <p:ext uri="{BB962C8B-B14F-4D97-AF65-F5344CB8AC3E}">
        <p14:creationId xmlns:p14="http://schemas.microsoft.com/office/powerpoint/2010/main" val="327014405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t>Advanced HACCP</a:t>
            </a:r>
          </a:p>
        </p:txBody>
      </p:sp>
      <p:sp>
        <p:nvSpPr>
          <p:cNvPr id="5" name="Date Placeholder 4"/>
          <p:cNvSpPr>
            <a:spLocks noGrp="1"/>
          </p:cNvSpPr>
          <p:nvPr>
            <p:ph type="dt" idx="11"/>
          </p:nvPr>
        </p:nvSpPr>
        <p:spPr/>
        <p:txBody>
          <a:bodyPr/>
          <a:lstStyle/>
          <a:p>
            <a:fld id="{7C8D39B0-8DAA-475A-9FFA-A96703FA6BCD}" type="datetime7">
              <a:rPr lang="en-US" smtClean="0"/>
              <a:t>Sep-18</a:t>
            </a:fld>
            <a:endParaRPr lang="en-US"/>
          </a:p>
        </p:txBody>
      </p:sp>
      <p:sp>
        <p:nvSpPr>
          <p:cNvPr id="6" name="Footer Placeholder 5"/>
          <p:cNvSpPr>
            <a:spLocks noGrp="1"/>
          </p:cNvSpPr>
          <p:nvPr>
            <p:ph type="ftr" sz="quarter" idx="12"/>
          </p:nvPr>
        </p:nvSpPr>
        <p:spPr/>
        <p:txBody>
          <a:bodyPr/>
          <a:lstStyle/>
          <a:p>
            <a:r>
              <a:rPr lang="en-US"/>
              <a:t>NGP Consulting</a:t>
            </a:r>
          </a:p>
        </p:txBody>
      </p:sp>
      <p:sp>
        <p:nvSpPr>
          <p:cNvPr id="7" name="Slide Number Placeholder 6"/>
          <p:cNvSpPr>
            <a:spLocks noGrp="1"/>
          </p:cNvSpPr>
          <p:nvPr>
            <p:ph type="sldNum" sz="quarter" idx="13"/>
          </p:nvPr>
        </p:nvSpPr>
        <p:spPr/>
        <p:txBody>
          <a:bodyPr/>
          <a:lstStyle/>
          <a:p>
            <a:fld id="{576D752E-0061-43A2-A46B-76FB2048C757}" type="slidenum">
              <a:rPr lang="en-US" smtClean="0"/>
              <a:pPr/>
              <a:t>45</a:t>
            </a:fld>
            <a:endParaRPr lang="en-US"/>
          </a:p>
        </p:txBody>
      </p:sp>
    </p:spTree>
    <p:extLst>
      <p:ext uri="{BB962C8B-B14F-4D97-AF65-F5344CB8AC3E}">
        <p14:creationId xmlns:p14="http://schemas.microsoft.com/office/powerpoint/2010/main" val="20042846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t>Advanced HACCP</a:t>
            </a:r>
          </a:p>
        </p:txBody>
      </p:sp>
      <p:sp>
        <p:nvSpPr>
          <p:cNvPr id="5" name="Date Placeholder 4"/>
          <p:cNvSpPr>
            <a:spLocks noGrp="1"/>
          </p:cNvSpPr>
          <p:nvPr>
            <p:ph type="dt" idx="11"/>
          </p:nvPr>
        </p:nvSpPr>
        <p:spPr/>
        <p:txBody>
          <a:bodyPr/>
          <a:lstStyle/>
          <a:p>
            <a:fld id="{0EF1FD3D-8EBB-412D-BDFF-EA972B5E9B1D}" type="datetime7">
              <a:rPr lang="en-US" smtClean="0"/>
              <a:t>Sep-18</a:t>
            </a:fld>
            <a:endParaRPr lang="en-US"/>
          </a:p>
        </p:txBody>
      </p:sp>
      <p:sp>
        <p:nvSpPr>
          <p:cNvPr id="6" name="Footer Placeholder 5"/>
          <p:cNvSpPr>
            <a:spLocks noGrp="1"/>
          </p:cNvSpPr>
          <p:nvPr>
            <p:ph type="ftr" sz="quarter" idx="12"/>
          </p:nvPr>
        </p:nvSpPr>
        <p:spPr/>
        <p:txBody>
          <a:bodyPr/>
          <a:lstStyle/>
          <a:p>
            <a:r>
              <a:rPr lang="en-US"/>
              <a:t>NGP Consulting</a:t>
            </a:r>
          </a:p>
        </p:txBody>
      </p:sp>
      <p:sp>
        <p:nvSpPr>
          <p:cNvPr id="7" name="Slide Number Placeholder 6"/>
          <p:cNvSpPr>
            <a:spLocks noGrp="1"/>
          </p:cNvSpPr>
          <p:nvPr>
            <p:ph type="sldNum" sz="quarter" idx="13"/>
          </p:nvPr>
        </p:nvSpPr>
        <p:spPr/>
        <p:txBody>
          <a:bodyPr/>
          <a:lstStyle/>
          <a:p>
            <a:fld id="{576D752E-0061-43A2-A46B-76FB2048C757}" type="slidenum">
              <a:rPr lang="en-US" smtClean="0"/>
              <a:pPr/>
              <a:t>5</a:t>
            </a:fld>
            <a:endParaRPr lang="en-US"/>
          </a:p>
        </p:txBody>
      </p:sp>
    </p:spTree>
    <p:extLst>
      <p:ext uri="{BB962C8B-B14F-4D97-AF65-F5344CB8AC3E}">
        <p14:creationId xmlns:p14="http://schemas.microsoft.com/office/powerpoint/2010/main" val="8939463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t>Advanced HACCP</a:t>
            </a:r>
          </a:p>
        </p:txBody>
      </p:sp>
      <p:sp>
        <p:nvSpPr>
          <p:cNvPr id="5" name="Date Placeholder 4"/>
          <p:cNvSpPr>
            <a:spLocks noGrp="1"/>
          </p:cNvSpPr>
          <p:nvPr>
            <p:ph type="dt" idx="11"/>
          </p:nvPr>
        </p:nvSpPr>
        <p:spPr/>
        <p:txBody>
          <a:bodyPr/>
          <a:lstStyle/>
          <a:p>
            <a:fld id="{9708B629-2421-4DEB-BDEE-B83FE32BF5B0}" type="datetime7">
              <a:rPr lang="en-US" smtClean="0"/>
              <a:t>Sep-18</a:t>
            </a:fld>
            <a:endParaRPr lang="en-US"/>
          </a:p>
        </p:txBody>
      </p:sp>
      <p:sp>
        <p:nvSpPr>
          <p:cNvPr id="6" name="Footer Placeholder 5"/>
          <p:cNvSpPr>
            <a:spLocks noGrp="1"/>
          </p:cNvSpPr>
          <p:nvPr>
            <p:ph type="ftr" sz="quarter" idx="12"/>
          </p:nvPr>
        </p:nvSpPr>
        <p:spPr/>
        <p:txBody>
          <a:bodyPr/>
          <a:lstStyle/>
          <a:p>
            <a:r>
              <a:rPr lang="en-US"/>
              <a:t>NGP Consulting</a:t>
            </a:r>
          </a:p>
        </p:txBody>
      </p:sp>
      <p:sp>
        <p:nvSpPr>
          <p:cNvPr id="7" name="Slide Number Placeholder 6"/>
          <p:cNvSpPr>
            <a:spLocks noGrp="1"/>
          </p:cNvSpPr>
          <p:nvPr>
            <p:ph type="sldNum" sz="quarter" idx="13"/>
          </p:nvPr>
        </p:nvSpPr>
        <p:spPr/>
        <p:txBody>
          <a:bodyPr/>
          <a:lstStyle/>
          <a:p>
            <a:fld id="{576D752E-0061-43A2-A46B-76FB2048C757}" type="slidenum">
              <a:rPr lang="en-US" smtClean="0"/>
              <a:pPr/>
              <a:t>8</a:t>
            </a:fld>
            <a:endParaRPr lang="en-US"/>
          </a:p>
        </p:txBody>
      </p:sp>
    </p:spTree>
    <p:extLst>
      <p:ext uri="{BB962C8B-B14F-4D97-AF65-F5344CB8AC3E}">
        <p14:creationId xmlns:p14="http://schemas.microsoft.com/office/powerpoint/2010/main" val="42590066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t>Advanced HACCP</a:t>
            </a:r>
          </a:p>
        </p:txBody>
      </p:sp>
      <p:sp>
        <p:nvSpPr>
          <p:cNvPr id="5" name="Date Placeholder 4"/>
          <p:cNvSpPr>
            <a:spLocks noGrp="1"/>
          </p:cNvSpPr>
          <p:nvPr>
            <p:ph type="dt" idx="11"/>
          </p:nvPr>
        </p:nvSpPr>
        <p:spPr/>
        <p:txBody>
          <a:bodyPr/>
          <a:lstStyle/>
          <a:p>
            <a:fld id="{E4F8923C-2055-430D-BDD7-5AD4D7E47B30}" type="datetime7">
              <a:rPr lang="en-US" smtClean="0"/>
              <a:t>Sep-18</a:t>
            </a:fld>
            <a:endParaRPr lang="en-US"/>
          </a:p>
        </p:txBody>
      </p:sp>
      <p:sp>
        <p:nvSpPr>
          <p:cNvPr id="6" name="Footer Placeholder 5"/>
          <p:cNvSpPr>
            <a:spLocks noGrp="1"/>
          </p:cNvSpPr>
          <p:nvPr>
            <p:ph type="ftr" sz="quarter" idx="12"/>
          </p:nvPr>
        </p:nvSpPr>
        <p:spPr/>
        <p:txBody>
          <a:bodyPr/>
          <a:lstStyle/>
          <a:p>
            <a:r>
              <a:rPr lang="en-US"/>
              <a:t>NGP Consulting</a:t>
            </a:r>
          </a:p>
        </p:txBody>
      </p:sp>
      <p:sp>
        <p:nvSpPr>
          <p:cNvPr id="7" name="Slide Number Placeholder 6"/>
          <p:cNvSpPr>
            <a:spLocks noGrp="1"/>
          </p:cNvSpPr>
          <p:nvPr>
            <p:ph type="sldNum" sz="quarter" idx="13"/>
          </p:nvPr>
        </p:nvSpPr>
        <p:spPr/>
        <p:txBody>
          <a:bodyPr/>
          <a:lstStyle/>
          <a:p>
            <a:fld id="{576D752E-0061-43A2-A46B-76FB2048C757}" type="slidenum">
              <a:rPr lang="en-US" smtClean="0"/>
              <a:pPr/>
              <a:t>9</a:t>
            </a:fld>
            <a:endParaRPr lang="en-US"/>
          </a:p>
        </p:txBody>
      </p:sp>
    </p:spTree>
    <p:extLst>
      <p:ext uri="{BB962C8B-B14F-4D97-AF65-F5344CB8AC3E}">
        <p14:creationId xmlns:p14="http://schemas.microsoft.com/office/powerpoint/2010/main" val="31437117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p>
        </p:txBody>
      </p:sp>
      <p:sp>
        <p:nvSpPr>
          <p:cNvPr id="4" name="Header Placeholder 3"/>
          <p:cNvSpPr>
            <a:spLocks noGrp="1"/>
          </p:cNvSpPr>
          <p:nvPr>
            <p:ph type="hdr" sz="quarter" idx="10"/>
          </p:nvPr>
        </p:nvSpPr>
        <p:spPr/>
        <p:txBody>
          <a:bodyPr/>
          <a:lstStyle/>
          <a:p>
            <a:r>
              <a:rPr lang="en-US"/>
              <a:t>Advanced HACCP</a:t>
            </a:r>
          </a:p>
        </p:txBody>
      </p:sp>
      <p:sp>
        <p:nvSpPr>
          <p:cNvPr id="5" name="Date Placeholder 4"/>
          <p:cNvSpPr>
            <a:spLocks noGrp="1"/>
          </p:cNvSpPr>
          <p:nvPr>
            <p:ph type="dt" idx="11"/>
          </p:nvPr>
        </p:nvSpPr>
        <p:spPr/>
        <p:txBody>
          <a:bodyPr/>
          <a:lstStyle/>
          <a:p>
            <a:fld id="{2519CE5D-E3C1-4DA3-891E-BFB5A0CD91A5}" type="datetime7">
              <a:rPr lang="en-US" smtClean="0"/>
              <a:t>Sep-18</a:t>
            </a:fld>
            <a:endParaRPr lang="en-US"/>
          </a:p>
        </p:txBody>
      </p:sp>
      <p:sp>
        <p:nvSpPr>
          <p:cNvPr id="6" name="Footer Placeholder 5"/>
          <p:cNvSpPr>
            <a:spLocks noGrp="1"/>
          </p:cNvSpPr>
          <p:nvPr>
            <p:ph type="ftr" sz="quarter" idx="12"/>
          </p:nvPr>
        </p:nvSpPr>
        <p:spPr/>
        <p:txBody>
          <a:bodyPr/>
          <a:lstStyle/>
          <a:p>
            <a:r>
              <a:rPr lang="en-US"/>
              <a:t>NGP Consulting</a:t>
            </a:r>
          </a:p>
        </p:txBody>
      </p:sp>
      <p:sp>
        <p:nvSpPr>
          <p:cNvPr id="7" name="Slide Number Placeholder 6"/>
          <p:cNvSpPr>
            <a:spLocks noGrp="1"/>
          </p:cNvSpPr>
          <p:nvPr>
            <p:ph type="sldNum" sz="quarter" idx="13"/>
          </p:nvPr>
        </p:nvSpPr>
        <p:spPr/>
        <p:txBody>
          <a:bodyPr/>
          <a:lstStyle/>
          <a:p>
            <a:fld id="{576D752E-0061-43A2-A46B-76FB2048C757}" type="slidenum">
              <a:rPr lang="en-US" smtClean="0"/>
              <a:pPr/>
              <a:t>10</a:t>
            </a:fld>
            <a:endParaRPr lang="en-US"/>
          </a:p>
        </p:txBody>
      </p:sp>
    </p:spTree>
    <p:extLst>
      <p:ext uri="{BB962C8B-B14F-4D97-AF65-F5344CB8AC3E}">
        <p14:creationId xmlns:p14="http://schemas.microsoft.com/office/powerpoint/2010/main" val="28862244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t>Advanced HACCP</a:t>
            </a:r>
          </a:p>
        </p:txBody>
      </p:sp>
      <p:sp>
        <p:nvSpPr>
          <p:cNvPr id="5" name="Date Placeholder 4"/>
          <p:cNvSpPr>
            <a:spLocks noGrp="1"/>
          </p:cNvSpPr>
          <p:nvPr>
            <p:ph type="dt" idx="11"/>
          </p:nvPr>
        </p:nvSpPr>
        <p:spPr/>
        <p:txBody>
          <a:bodyPr/>
          <a:lstStyle/>
          <a:p>
            <a:fld id="{41E3481D-8E73-412D-8AB3-30E4AAA27768}" type="datetime7">
              <a:rPr lang="en-US" smtClean="0"/>
              <a:t>Sep-18</a:t>
            </a:fld>
            <a:endParaRPr lang="en-US"/>
          </a:p>
        </p:txBody>
      </p:sp>
      <p:sp>
        <p:nvSpPr>
          <p:cNvPr id="6" name="Footer Placeholder 5"/>
          <p:cNvSpPr>
            <a:spLocks noGrp="1"/>
          </p:cNvSpPr>
          <p:nvPr>
            <p:ph type="ftr" sz="quarter" idx="12"/>
          </p:nvPr>
        </p:nvSpPr>
        <p:spPr/>
        <p:txBody>
          <a:bodyPr/>
          <a:lstStyle/>
          <a:p>
            <a:r>
              <a:rPr lang="en-US"/>
              <a:t>NGP Consulting</a:t>
            </a:r>
          </a:p>
        </p:txBody>
      </p:sp>
      <p:sp>
        <p:nvSpPr>
          <p:cNvPr id="7" name="Slide Number Placeholder 6"/>
          <p:cNvSpPr>
            <a:spLocks noGrp="1"/>
          </p:cNvSpPr>
          <p:nvPr>
            <p:ph type="sldNum" sz="quarter" idx="13"/>
          </p:nvPr>
        </p:nvSpPr>
        <p:spPr/>
        <p:txBody>
          <a:bodyPr/>
          <a:lstStyle/>
          <a:p>
            <a:fld id="{576D752E-0061-43A2-A46B-76FB2048C757}" type="slidenum">
              <a:rPr lang="en-US" smtClean="0"/>
              <a:pPr/>
              <a:t>11</a:t>
            </a:fld>
            <a:endParaRPr lang="en-US"/>
          </a:p>
        </p:txBody>
      </p:sp>
    </p:spTree>
    <p:extLst>
      <p:ext uri="{BB962C8B-B14F-4D97-AF65-F5344CB8AC3E}">
        <p14:creationId xmlns:p14="http://schemas.microsoft.com/office/powerpoint/2010/main" val="38459210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2063115" y="630937"/>
            <a:ext cx="5230368"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2133600" y="1098388"/>
            <a:ext cx="5159883" cy="4394988"/>
          </a:xfrm>
        </p:spPr>
        <p:txBody>
          <a:bodyPr anchor="ctr">
            <a:noAutofit/>
          </a:bodyPr>
          <a:lstStyle>
            <a:lvl1pPr algn="ctr">
              <a:defRPr sz="4400" spc="600" baseline="0"/>
            </a:lvl1pPr>
          </a:lstStyle>
          <a:p>
            <a:r>
              <a:rPr lang="en-US" dirty="0"/>
              <a:t>Click to edit Master title style</a:t>
            </a:r>
          </a:p>
        </p:txBody>
      </p:sp>
      <p:sp>
        <p:nvSpPr>
          <p:cNvPr id="3" name="Subtitle 2"/>
          <p:cNvSpPr>
            <a:spLocks noGrp="1"/>
          </p:cNvSpPr>
          <p:nvPr>
            <p:ph type="subTitle" idx="1"/>
          </p:nvPr>
        </p:nvSpPr>
        <p:spPr>
          <a:xfrm>
            <a:off x="1661284" y="5979197"/>
            <a:ext cx="6034030" cy="742279"/>
          </a:xfrm>
        </p:spPr>
        <p:txBody>
          <a:bodyPr anchor="t">
            <a:normAutofit/>
          </a:bodyPr>
          <a:lstStyle>
            <a:lvl1pPr marL="0" indent="0" algn="ctr">
              <a:lnSpc>
                <a:spcPct val="100000"/>
              </a:lnSpc>
              <a:buNone/>
              <a:defRPr sz="1500" b="1" i="0" cap="all" spc="300" baseline="0">
                <a:solidFill>
                  <a:schemeClr val="tx2"/>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13" name="Rectangle 12"/>
          <p:cNvSpPr/>
          <p:nvPr/>
        </p:nvSpPr>
        <p:spPr>
          <a:xfrm>
            <a:off x="0" y="0"/>
            <a:ext cx="21259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title="left edge border"/>
          <p:cNvSpPr/>
          <p:nvPr/>
        </p:nvSpPr>
        <p:spPr>
          <a:xfrm>
            <a:off x="0" y="0"/>
            <a:ext cx="21259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495157759"/>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938758" y="6375679"/>
            <a:ext cx="1747292" cy="348462"/>
          </a:xfrm>
          <a:prstGeom prst="rect">
            <a:avLst/>
          </a:prstGeom>
        </p:spPr>
        <p:txBody>
          <a:bodyPr/>
          <a:lstStyle/>
          <a:p>
            <a:fld id="{EFC84037-E611-42E6-8ED5-5A43CAA70E19}" type="datetime1">
              <a:rPr lang="en-US" smtClean="0"/>
              <a:t>9/20/2018</a:t>
            </a:fld>
            <a:endParaRPr lang="en-US"/>
          </a:p>
        </p:txBody>
      </p:sp>
      <p:sp>
        <p:nvSpPr>
          <p:cNvPr id="5" name="Footer Placeholder 4"/>
          <p:cNvSpPr>
            <a:spLocks noGrp="1"/>
          </p:cNvSpPr>
          <p:nvPr>
            <p:ph type="ftr" sz="quarter" idx="11"/>
          </p:nvPr>
        </p:nvSpPr>
        <p:spPr>
          <a:xfrm>
            <a:off x="3028950" y="6375679"/>
            <a:ext cx="3086100" cy="345796"/>
          </a:xfrm>
          <a:prstGeom prst="rect">
            <a:avLst/>
          </a:prstGeom>
        </p:spPr>
        <p:txBody>
          <a:bodyPr/>
          <a:lstStyle/>
          <a:p>
            <a:endParaRPr lang="en-US"/>
          </a:p>
        </p:txBody>
      </p:sp>
      <p:sp>
        <p:nvSpPr>
          <p:cNvPr id="6" name="Slide Number Placeholder 5"/>
          <p:cNvSpPr>
            <a:spLocks noGrp="1"/>
          </p:cNvSpPr>
          <p:nvPr>
            <p:ph type="sldNum" sz="quarter" idx="12"/>
          </p:nvPr>
        </p:nvSpPr>
        <p:spPr>
          <a:xfrm>
            <a:off x="6457951" y="6375679"/>
            <a:ext cx="2114549" cy="345796"/>
          </a:xfrm>
          <a:prstGeom prst="rect">
            <a:avLst/>
          </a:prstGeom>
        </p:spPr>
        <p:txBody>
          <a:bodyPr/>
          <a:lstStyle/>
          <a:p>
            <a:fld id="{2CF89FED-D981-4F18-B941-486CCC13A62B}" type="slidenum">
              <a:rPr lang="en-US" smtClean="0"/>
              <a:pPr/>
              <a:t>‹#›</a:t>
            </a:fld>
            <a:endParaRPr lang="en-US"/>
          </a:p>
        </p:txBody>
      </p:sp>
    </p:spTree>
    <p:extLst>
      <p:ext uri="{BB962C8B-B14F-4D97-AF65-F5344CB8AC3E}">
        <p14:creationId xmlns:p14="http://schemas.microsoft.com/office/powerpoint/2010/main" val="38295364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96911" y="382386"/>
            <a:ext cx="1771930" cy="560040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942974" y="382386"/>
            <a:ext cx="5809517" cy="560040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938758" y="6375679"/>
            <a:ext cx="1747292" cy="348462"/>
          </a:xfrm>
          <a:prstGeom prst="rect">
            <a:avLst/>
          </a:prstGeom>
        </p:spPr>
        <p:txBody>
          <a:bodyPr/>
          <a:lstStyle/>
          <a:p>
            <a:fld id="{6543366B-A2DD-4C5F-9423-9360AAE18F0D}" type="datetime1">
              <a:rPr lang="en-US" smtClean="0"/>
              <a:t>9/20/2018</a:t>
            </a:fld>
            <a:endParaRPr lang="en-US"/>
          </a:p>
        </p:txBody>
      </p:sp>
      <p:sp>
        <p:nvSpPr>
          <p:cNvPr id="5" name="Footer Placeholder 4"/>
          <p:cNvSpPr>
            <a:spLocks noGrp="1"/>
          </p:cNvSpPr>
          <p:nvPr>
            <p:ph type="ftr" sz="quarter" idx="11"/>
          </p:nvPr>
        </p:nvSpPr>
        <p:spPr>
          <a:xfrm>
            <a:off x="3028950" y="6375679"/>
            <a:ext cx="3086100" cy="345796"/>
          </a:xfrm>
          <a:prstGeom prst="rect">
            <a:avLst/>
          </a:prstGeom>
        </p:spPr>
        <p:txBody>
          <a:bodyPr/>
          <a:lstStyle/>
          <a:p>
            <a:endParaRPr lang="en-US"/>
          </a:p>
        </p:txBody>
      </p:sp>
      <p:sp>
        <p:nvSpPr>
          <p:cNvPr id="6" name="Slide Number Placeholder 5"/>
          <p:cNvSpPr>
            <a:spLocks noGrp="1"/>
          </p:cNvSpPr>
          <p:nvPr>
            <p:ph type="sldNum" sz="quarter" idx="12"/>
          </p:nvPr>
        </p:nvSpPr>
        <p:spPr>
          <a:xfrm>
            <a:off x="6457951" y="6375679"/>
            <a:ext cx="2114549" cy="345796"/>
          </a:xfrm>
          <a:prstGeom prst="rect">
            <a:avLst/>
          </a:prstGeom>
        </p:spPr>
        <p:txBody>
          <a:bodyPr/>
          <a:lstStyle/>
          <a:p>
            <a:fld id="{2CF89FED-D981-4F18-B941-486CCC13A62B}" type="slidenum">
              <a:rPr lang="en-US" smtClean="0"/>
              <a:pPr/>
              <a:t>‹#›</a:t>
            </a:fld>
            <a:endParaRPr lang="en-US"/>
          </a:p>
        </p:txBody>
      </p:sp>
    </p:spTree>
    <p:extLst>
      <p:ext uri="{BB962C8B-B14F-4D97-AF65-F5344CB8AC3E}">
        <p14:creationId xmlns:p14="http://schemas.microsoft.com/office/powerpoint/2010/main" val="1315254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938758" y="6375679"/>
            <a:ext cx="1747292" cy="348462"/>
          </a:xfrm>
          <a:prstGeom prst="rect">
            <a:avLst/>
          </a:prstGeom>
        </p:spPr>
        <p:txBody>
          <a:bodyPr/>
          <a:lstStyle/>
          <a:p>
            <a:fld id="{631CB5D9-4C6F-4BFF-9ADF-30E60CADEDC1}" type="datetime1">
              <a:rPr lang="en-US" smtClean="0"/>
              <a:t>9/20/2018</a:t>
            </a:fld>
            <a:endParaRPr lang="en-US"/>
          </a:p>
        </p:txBody>
      </p:sp>
      <p:sp>
        <p:nvSpPr>
          <p:cNvPr id="5" name="Footer Placeholder 4"/>
          <p:cNvSpPr>
            <a:spLocks noGrp="1"/>
          </p:cNvSpPr>
          <p:nvPr>
            <p:ph type="ftr" sz="quarter" idx="11"/>
          </p:nvPr>
        </p:nvSpPr>
        <p:spPr>
          <a:xfrm>
            <a:off x="3028950" y="6375679"/>
            <a:ext cx="3086100" cy="345796"/>
          </a:xfrm>
          <a:prstGeom prst="rect">
            <a:avLst/>
          </a:prstGeom>
        </p:spPr>
        <p:txBody>
          <a:bodyPr/>
          <a:lstStyle/>
          <a:p>
            <a:endParaRPr lang="en-US"/>
          </a:p>
        </p:txBody>
      </p:sp>
      <p:sp>
        <p:nvSpPr>
          <p:cNvPr id="6" name="Slide Number Placeholder 5"/>
          <p:cNvSpPr>
            <a:spLocks noGrp="1"/>
          </p:cNvSpPr>
          <p:nvPr>
            <p:ph type="sldNum" sz="quarter" idx="12"/>
          </p:nvPr>
        </p:nvSpPr>
        <p:spPr>
          <a:xfrm>
            <a:off x="6457951" y="6375679"/>
            <a:ext cx="2114549" cy="345796"/>
          </a:xfrm>
          <a:prstGeom prst="rect">
            <a:avLst/>
          </a:prstGeom>
        </p:spPr>
        <p:txBody>
          <a:bodyPr/>
          <a:lstStyle>
            <a:lvl1pPr algn="r">
              <a:defRPr>
                <a:solidFill>
                  <a:schemeClr val="accent1">
                    <a:lumMod val="75000"/>
                  </a:schemeClr>
                </a:solidFill>
              </a:defRPr>
            </a:lvl1pPr>
          </a:lstStyle>
          <a:p>
            <a:fld id="{2CF89FED-D981-4F18-B941-486CCC13A62B}" type="slidenum">
              <a:rPr lang="en-US" smtClean="0"/>
              <a:pPr/>
              <a:t>‹#›</a:t>
            </a:fld>
            <a:endParaRPr lang="en-US" dirty="0"/>
          </a:p>
        </p:txBody>
      </p:sp>
    </p:spTree>
    <p:extLst>
      <p:ext uri="{BB962C8B-B14F-4D97-AF65-F5344CB8AC3E}">
        <p14:creationId xmlns:p14="http://schemas.microsoft.com/office/powerpoint/2010/main" val="41028139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11" name="Freeform 6"/>
          <p:cNvSpPr/>
          <p:nvPr/>
        </p:nvSpPr>
        <p:spPr bwMode="auto">
          <a:xfrm>
            <a:off x="0" y="0"/>
            <a:ext cx="2110979"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bg2"/>
          </a:solidFill>
          <a:ln w="0">
            <a:noFill/>
            <a:prstDash val="solid"/>
            <a:round/>
            <a:headEnd/>
            <a:tailEnd/>
          </a:ln>
        </p:spPr>
      </p:sp>
      <p:sp>
        <p:nvSpPr>
          <p:cNvPr id="2" name="Title 1"/>
          <p:cNvSpPr>
            <a:spLocks noGrp="1"/>
          </p:cNvSpPr>
          <p:nvPr>
            <p:ph type="title"/>
          </p:nvPr>
        </p:nvSpPr>
        <p:spPr>
          <a:xfrm>
            <a:off x="2432197" y="1073889"/>
            <a:ext cx="6140303" cy="4064627"/>
          </a:xfrm>
        </p:spPr>
        <p:txBody>
          <a:bodyPr anchor="b">
            <a:normAutofit/>
          </a:bodyPr>
          <a:lstStyle>
            <a:lvl1pPr>
              <a:defRPr sz="6300" spc="600"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2432198" y="5159782"/>
            <a:ext cx="5263116" cy="951135"/>
          </a:xfrm>
        </p:spPr>
        <p:txBody>
          <a:bodyPr>
            <a:normAutofit/>
          </a:bodyPr>
          <a:lstStyle>
            <a:lvl1pPr marL="0" indent="0">
              <a:lnSpc>
                <a:spcPct val="100000"/>
              </a:lnSpc>
              <a:buNone/>
              <a:defRPr sz="1500" b="1" i="0" cap="all" spc="300" baseline="0">
                <a:solidFill>
                  <a:schemeClr val="accent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2427410" y="6375679"/>
            <a:ext cx="1120460" cy="348462"/>
          </a:xfrm>
          <a:prstGeom prst="rect">
            <a:avLst/>
          </a:prstGeom>
        </p:spPr>
        <p:txBody>
          <a:bodyPr/>
          <a:lstStyle>
            <a:lvl1pPr>
              <a:defRPr baseline="0">
                <a:solidFill>
                  <a:schemeClr val="tx2"/>
                </a:solidFill>
              </a:defRPr>
            </a:lvl1pPr>
          </a:lstStyle>
          <a:p>
            <a:pPr eaLnBrk="1" latinLnBrk="0" hangingPunct="1"/>
            <a:fld id="{19FD0CB8-9FE0-44AA-9E42-5815FF3AD0A2}" type="datetime1">
              <a:rPr lang="en-US" smtClean="0"/>
              <a:t>9/20/2018</a:t>
            </a:fld>
            <a:endParaRPr lang="en-US"/>
          </a:p>
        </p:txBody>
      </p:sp>
      <p:sp>
        <p:nvSpPr>
          <p:cNvPr id="5" name="Footer Placeholder 4"/>
          <p:cNvSpPr>
            <a:spLocks noGrp="1"/>
          </p:cNvSpPr>
          <p:nvPr>
            <p:ph type="ftr" sz="quarter" idx="11"/>
          </p:nvPr>
        </p:nvSpPr>
        <p:spPr>
          <a:xfrm>
            <a:off x="3959298" y="6375679"/>
            <a:ext cx="3086100" cy="345796"/>
          </a:xfrm>
          <a:prstGeom prst="rect">
            <a:avLst/>
          </a:prstGeom>
        </p:spPr>
        <p:txBody>
          <a:bodyPr/>
          <a:lstStyle>
            <a:lvl1pPr>
              <a:defRPr baseline="0">
                <a:solidFill>
                  <a:schemeClr val="tx2"/>
                </a:solidFill>
              </a:defRPr>
            </a:lvl1pPr>
          </a:lstStyle>
          <a:p>
            <a:endParaRPr kumimoji="0" lang="en-US"/>
          </a:p>
        </p:txBody>
      </p:sp>
      <p:sp>
        <p:nvSpPr>
          <p:cNvPr id="6" name="Slide Number Placeholder 5"/>
          <p:cNvSpPr>
            <a:spLocks noGrp="1"/>
          </p:cNvSpPr>
          <p:nvPr>
            <p:ph type="sldNum" sz="quarter" idx="12"/>
          </p:nvPr>
        </p:nvSpPr>
        <p:spPr>
          <a:xfrm>
            <a:off x="7456825" y="6375679"/>
            <a:ext cx="1115675" cy="345796"/>
          </a:xfrm>
          <a:prstGeom prst="rect">
            <a:avLst/>
          </a:prstGeom>
        </p:spPr>
        <p:txBody>
          <a:bodyPr/>
          <a:lstStyle>
            <a:lvl1pPr>
              <a:defRPr baseline="0">
                <a:solidFill>
                  <a:schemeClr val="tx2"/>
                </a:solidFill>
              </a:defRPr>
            </a:lvl1pPr>
          </a:lstStyle>
          <a:p>
            <a:fld id="{2C6B1FF6-39B9-40F5-8B67-33C6354A3D4F}" type="slidenum">
              <a:rPr kumimoji="0" lang="en-US" smtClean="0"/>
              <a:pPr eaLnBrk="1" latinLnBrk="0" hangingPunct="1"/>
              <a:t>‹#›</a:t>
            </a:fld>
            <a:endParaRPr kumimoji="0" lang="en-US" dirty="0">
              <a:solidFill>
                <a:schemeClr val="accent3">
                  <a:shade val="75000"/>
                </a:schemeClr>
              </a:solidFill>
            </a:endParaRPr>
          </a:p>
        </p:txBody>
      </p:sp>
      <p:sp>
        <p:nvSpPr>
          <p:cNvPr id="16" name="Freeform 11"/>
          <p:cNvSpPr/>
          <p:nvPr/>
        </p:nvSpPr>
        <p:spPr bwMode="auto">
          <a:xfrm>
            <a:off x="655786" y="0"/>
            <a:ext cx="1234679"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nvGrpSpPr>
          <p:cNvPr id="7" name="Group 6" title="left scallop shape"/>
          <p:cNvGrpSpPr/>
          <p:nvPr/>
        </p:nvGrpSpPr>
        <p:grpSpPr>
          <a:xfrm>
            <a:off x="0" y="0"/>
            <a:ext cx="2110979" cy="6858000"/>
            <a:chOff x="0" y="0"/>
            <a:chExt cx="2110979" cy="6858000"/>
          </a:xfrm>
        </p:grpSpPr>
        <p:sp>
          <p:nvSpPr>
            <p:cNvPr id="9" name="Freeform 8" title="left scallop shape"/>
            <p:cNvSpPr/>
            <p:nvPr/>
          </p:nvSpPr>
          <p:spPr bwMode="auto">
            <a:xfrm>
              <a:off x="0" y="0"/>
              <a:ext cx="2110979"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0" name="Freeform 11" title="left scallop inline"/>
            <p:cNvSpPr/>
            <p:nvPr/>
          </p:nvSpPr>
          <p:spPr bwMode="auto">
            <a:xfrm>
              <a:off x="655786" y="0"/>
              <a:ext cx="1234679"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4056894427"/>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942975" y="2286000"/>
            <a:ext cx="3593592" cy="36195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985846" y="2286000"/>
            <a:ext cx="3593592" cy="36195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938758" y="6375679"/>
            <a:ext cx="1747292" cy="348462"/>
          </a:xfrm>
          <a:prstGeom prst="rect">
            <a:avLst/>
          </a:prstGeom>
        </p:spPr>
        <p:txBody>
          <a:bodyPr/>
          <a:lstStyle/>
          <a:p>
            <a:fld id="{4FDC401E-6130-4BBE-9F89-5B2E4B0E3913}" type="datetime1">
              <a:rPr lang="en-US" smtClean="0"/>
              <a:t>9/20/2018</a:t>
            </a:fld>
            <a:endParaRPr lang="en-US"/>
          </a:p>
        </p:txBody>
      </p:sp>
      <p:sp>
        <p:nvSpPr>
          <p:cNvPr id="6" name="Footer Placeholder 5"/>
          <p:cNvSpPr>
            <a:spLocks noGrp="1"/>
          </p:cNvSpPr>
          <p:nvPr>
            <p:ph type="ftr" sz="quarter" idx="11"/>
          </p:nvPr>
        </p:nvSpPr>
        <p:spPr>
          <a:xfrm>
            <a:off x="3028950" y="6375679"/>
            <a:ext cx="3086100" cy="345796"/>
          </a:xfrm>
          <a:prstGeom prst="rect">
            <a:avLst/>
          </a:prstGeom>
        </p:spPr>
        <p:txBody>
          <a:bodyPr/>
          <a:lstStyle/>
          <a:p>
            <a:endParaRPr lang="en-US"/>
          </a:p>
        </p:txBody>
      </p:sp>
      <p:sp>
        <p:nvSpPr>
          <p:cNvPr id="7" name="Slide Number Placeholder 6"/>
          <p:cNvSpPr>
            <a:spLocks noGrp="1"/>
          </p:cNvSpPr>
          <p:nvPr>
            <p:ph type="sldNum" sz="quarter" idx="12"/>
          </p:nvPr>
        </p:nvSpPr>
        <p:spPr>
          <a:xfrm>
            <a:off x="6457951" y="6375679"/>
            <a:ext cx="2114549" cy="345796"/>
          </a:xfrm>
          <a:prstGeom prst="rect">
            <a:avLst/>
          </a:prstGeom>
        </p:spPr>
        <p:txBody>
          <a:bodyPr/>
          <a:lstStyle/>
          <a:p>
            <a:fld id="{2CF89FED-D981-4F18-B941-486CCC13A62B}" type="slidenum">
              <a:rPr lang="en-US" smtClean="0"/>
              <a:pPr/>
              <a:t>‹#›</a:t>
            </a:fld>
            <a:endParaRPr lang="en-US"/>
          </a:p>
        </p:txBody>
      </p:sp>
    </p:spTree>
    <p:extLst>
      <p:ext uri="{BB962C8B-B14F-4D97-AF65-F5344CB8AC3E}">
        <p14:creationId xmlns:p14="http://schemas.microsoft.com/office/powerpoint/2010/main" val="594148833"/>
      </p:ext>
    </p:extLst>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42975" y="381001"/>
            <a:ext cx="7629525" cy="1142999"/>
          </a:xfrm>
        </p:spPr>
        <p:txBody>
          <a:bodyPr/>
          <a:lstStyle/>
          <a:p>
            <a:r>
              <a:rPr lang="en-US" dirty="0"/>
              <a:t>Click to edit Master title style</a:t>
            </a:r>
          </a:p>
        </p:txBody>
      </p:sp>
      <p:sp>
        <p:nvSpPr>
          <p:cNvPr id="3" name="Text Placeholder 2"/>
          <p:cNvSpPr>
            <a:spLocks noGrp="1"/>
          </p:cNvSpPr>
          <p:nvPr>
            <p:ph type="body" idx="1"/>
          </p:nvPr>
        </p:nvSpPr>
        <p:spPr>
          <a:xfrm>
            <a:off x="941832" y="1752600"/>
            <a:ext cx="3611880" cy="632529"/>
          </a:xfrm>
        </p:spPr>
        <p:txBody>
          <a:bodyPr anchor="b">
            <a:noAutofit/>
          </a:bodyPr>
          <a:lstStyle>
            <a:lvl1pPr marL="0" indent="0">
              <a:lnSpc>
                <a:spcPct val="100000"/>
              </a:lnSpc>
              <a:buNone/>
              <a:defRPr sz="2400" b="1" cap="all" spc="15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Edit Master text styles</a:t>
            </a:r>
          </a:p>
        </p:txBody>
      </p:sp>
      <p:sp>
        <p:nvSpPr>
          <p:cNvPr id="4" name="Content Placeholder 3"/>
          <p:cNvSpPr>
            <a:spLocks noGrp="1"/>
          </p:cNvSpPr>
          <p:nvPr>
            <p:ph sz="half" idx="2"/>
          </p:nvPr>
        </p:nvSpPr>
        <p:spPr>
          <a:xfrm>
            <a:off x="941832" y="2613729"/>
            <a:ext cx="3611880" cy="3863269"/>
          </a:xfrm>
        </p:spPr>
        <p:txBody>
          <a:bodyPr>
            <a:noAutofit/>
          </a:bodyPr>
          <a:lstStyle>
            <a:lvl1pPr>
              <a:defRPr sz="2800"/>
            </a:lvl1pPr>
            <a:lvl2pPr>
              <a:defRPr sz="2400"/>
            </a:lvl2pPr>
            <a:lvl3pPr>
              <a:defRPr sz="2000"/>
            </a:lvl3pPr>
            <a:lvl4pPr>
              <a:defRPr sz="1800"/>
            </a:lvl4pPr>
            <a:lvl5pPr>
              <a:defRPr sz="18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975398" y="1752600"/>
            <a:ext cx="3611880" cy="632529"/>
          </a:xfrm>
        </p:spPr>
        <p:txBody>
          <a:bodyPr anchor="b">
            <a:noAutofit/>
          </a:bodyPr>
          <a:lstStyle>
            <a:lvl1pPr marL="0" indent="0">
              <a:lnSpc>
                <a:spcPct val="100000"/>
              </a:lnSpc>
              <a:buNone/>
              <a:defRPr sz="2400" b="1" cap="all" spc="15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Edit Master text styles</a:t>
            </a:r>
          </a:p>
        </p:txBody>
      </p:sp>
      <p:sp>
        <p:nvSpPr>
          <p:cNvPr id="6" name="Content Placeholder 5"/>
          <p:cNvSpPr>
            <a:spLocks noGrp="1"/>
          </p:cNvSpPr>
          <p:nvPr>
            <p:ph sz="quarter" idx="4"/>
          </p:nvPr>
        </p:nvSpPr>
        <p:spPr>
          <a:xfrm>
            <a:off x="4975398" y="2613729"/>
            <a:ext cx="3611880" cy="3939471"/>
          </a:xfrm>
        </p:spPr>
        <p:txBody>
          <a:bodyPr>
            <a:noAutofit/>
          </a:bodyPr>
          <a:lstStyle>
            <a:lvl1pPr>
              <a:defRPr sz="2800"/>
            </a:lvl1pPr>
            <a:lvl2pPr>
              <a:defRPr sz="2400"/>
            </a:lvl2pPr>
            <a:lvl3pPr>
              <a:defRPr sz="2000"/>
            </a:lvl3pPr>
            <a:lvl4pPr>
              <a:defRPr sz="1800"/>
            </a:lvl4pPr>
            <a:lvl5pPr>
              <a:defRPr sz="18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258450127"/>
      </p:ext>
    </p:extLst>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938758" y="6375679"/>
            <a:ext cx="1747292" cy="348462"/>
          </a:xfrm>
          <a:prstGeom prst="rect">
            <a:avLst/>
          </a:prstGeom>
        </p:spPr>
        <p:txBody>
          <a:bodyPr/>
          <a:lstStyle/>
          <a:p>
            <a:fld id="{6423D8C5-AEF2-45B0-A9C9-85F8ED497F4E}" type="datetime1">
              <a:rPr lang="en-US" smtClean="0"/>
              <a:t>9/20/2018</a:t>
            </a:fld>
            <a:endParaRPr lang="en-US"/>
          </a:p>
        </p:txBody>
      </p:sp>
      <p:sp>
        <p:nvSpPr>
          <p:cNvPr id="4" name="Footer Placeholder 3"/>
          <p:cNvSpPr>
            <a:spLocks noGrp="1"/>
          </p:cNvSpPr>
          <p:nvPr>
            <p:ph type="ftr" sz="quarter" idx="11"/>
          </p:nvPr>
        </p:nvSpPr>
        <p:spPr>
          <a:xfrm>
            <a:off x="3028950" y="6375679"/>
            <a:ext cx="3086100" cy="345796"/>
          </a:xfrm>
          <a:prstGeom prst="rect">
            <a:avLst/>
          </a:prstGeom>
        </p:spPr>
        <p:txBody>
          <a:bodyPr/>
          <a:lstStyle/>
          <a:p>
            <a:endParaRPr lang="en-US"/>
          </a:p>
        </p:txBody>
      </p:sp>
      <p:sp>
        <p:nvSpPr>
          <p:cNvPr id="5" name="Slide Number Placeholder 4"/>
          <p:cNvSpPr>
            <a:spLocks noGrp="1"/>
          </p:cNvSpPr>
          <p:nvPr>
            <p:ph type="sldNum" sz="quarter" idx="12"/>
          </p:nvPr>
        </p:nvSpPr>
        <p:spPr>
          <a:xfrm>
            <a:off x="6457951" y="6375679"/>
            <a:ext cx="2114549" cy="345796"/>
          </a:xfrm>
          <a:prstGeom prst="rect">
            <a:avLst/>
          </a:prstGeom>
        </p:spPr>
        <p:txBody>
          <a:bodyPr/>
          <a:lstStyle/>
          <a:p>
            <a:fld id="{A51C284B-2374-461C-B228-05A93167B7A3}" type="slidenum">
              <a:rPr lang="en-US" smtClean="0"/>
              <a:pPr/>
              <a:t>‹#›</a:t>
            </a:fld>
            <a:endParaRPr lang="en-US"/>
          </a:p>
        </p:txBody>
      </p:sp>
    </p:spTree>
    <p:extLst>
      <p:ext uri="{BB962C8B-B14F-4D97-AF65-F5344CB8AC3E}">
        <p14:creationId xmlns:p14="http://schemas.microsoft.com/office/powerpoint/2010/main" val="1543023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938758" y="6375679"/>
            <a:ext cx="1747292" cy="348462"/>
          </a:xfrm>
          <a:prstGeom prst="rect">
            <a:avLst/>
          </a:prstGeom>
        </p:spPr>
        <p:txBody>
          <a:bodyPr/>
          <a:lstStyle/>
          <a:p>
            <a:fld id="{B7666B7C-A1A6-40D5-B657-E822E0999B71}" type="datetime1">
              <a:rPr lang="en-US" smtClean="0"/>
              <a:t>9/20/2018</a:t>
            </a:fld>
            <a:endParaRPr lang="en-US"/>
          </a:p>
        </p:txBody>
      </p:sp>
      <p:sp>
        <p:nvSpPr>
          <p:cNvPr id="3" name="Footer Placeholder 2"/>
          <p:cNvSpPr>
            <a:spLocks noGrp="1"/>
          </p:cNvSpPr>
          <p:nvPr>
            <p:ph type="ftr" sz="quarter" idx="11"/>
          </p:nvPr>
        </p:nvSpPr>
        <p:spPr>
          <a:xfrm>
            <a:off x="3028950" y="6375679"/>
            <a:ext cx="3086100" cy="345796"/>
          </a:xfrm>
          <a:prstGeom prst="rect">
            <a:avLst/>
          </a:prstGeom>
        </p:spPr>
        <p:txBody>
          <a:bodyPr/>
          <a:lstStyle/>
          <a:p>
            <a:endParaRPr lang="en-US"/>
          </a:p>
        </p:txBody>
      </p:sp>
      <p:sp>
        <p:nvSpPr>
          <p:cNvPr id="4" name="Slide Number Placeholder 3"/>
          <p:cNvSpPr>
            <a:spLocks noGrp="1"/>
          </p:cNvSpPr>
          <p:nvPr>
            <p:ph type="sldNum" sz="quarter" idx="12"/>
          </p:nvPr>
        </p:nvSpPr>
        <p:spPr>
          <a:xfrm>
            <a:off x="6457951" y="6375679"/>
            <a:ext cx="2114549" cy="345796"/>
          </a:xfrm>
          <a:prstGeom prst="rect">
            <a:avLst/>
          </a:prstGeom>
        </p:spPr>
        <p:txBody>
          <a:bodyPr/>
          <a:lstStyle/>
          <a:p>
            <a:fld id="{6C397988-38C4-4B5E-A1BD-F6A7BBD957DC}" type="slidenum">
              <a:rPr lang="en-US" smtClean="0"/>
              <a:pPr/>
              <a:t>‹#›</a:t>
            </a:fld>
            <a:endParaRPr lang="en-US"/>
          </a:p>
        </p:txBody>
      </p:sp>
    </p:spTree>
    <p:extLst>
      <p:ext uri="{BB962C8B-B14F-4D97-AF65-F5344CB8AC3E}">
        <p14:creationId xmlns:p14="http://schemas.microsoft.com/office/powerpoint/2010/main" val="10797408"/>
      </p:ext>
    </p:extLst>
  </p:cSld>
  <p:clrMapOvr>
    <a:masterClrMapping/>
  </p:clrMapOvr>
  <p:extLst mod="1">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5542359" y="0"/>
            <a:ext cx="3601641"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6253414" y="457200"/>
            <a:ext cx="2319086" cy="1196671"/>
          </a:xfrm>
        </p:spPr>
        <p:txBody>
          <a:bodyPr anchor="b">
            <a:normAutofit/>
          </a:bodyPr>
          <a:lstStyle>
            <a:lvl1pPr>
              <a:lnSpc>
                <a:spcPct val="100000"/>
              </a:lnSpc>
              <a:defRPr sz="1800" b="1" i="0" cap="all" spc="225" baseline="0">
                <a:solidFill>
                  <a:schemeClr val="accent1"/>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a:xfrm>
            <a:off x="573788" y="920377"/>
            <a:ext cx="4618814" cy="498512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53414" y="1741336"/>
            <a:ext cx="2319086" cy="4164164"/>
          </a:xfrm>
        </p:spPr>
        <p:txBody>
          <a:bodyPr>
            <a:normAutofit/>
          </a:bodyPr>
          <a:lstStyle>
            <a:lvl1pPr marL="0" indent="0">
              <a:lnSpc>
                <a:spcPct val="110000"/>
              </a:lnSpc>
              <a:spcBef>
                <a:spcPts val="1200"/>
              </a:spcBef>
              <a:buNone/>
              <a:defRPr sz="1400" baseline="0">
                <a:solidFill>
                  <a:schemeClr val="bg2"/>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a:xfrm>
            <a:off x="573789" y="6375679"/>
            <a:ext cx="925016" cy="348462"/>
          </a:xfrm>
          <a:prstGeom prst="rect">
            <a:avLst/>
          </a:prstGeom>
        </p:spPr>
        <p:txBody>
          <a:bodyPr/>
          <a:lstStyle/>
          <a:p>
            <a:fld id="{DBB34AE5-9111-47B0-91C8-5DF1E2BC38EE}" type="datetime1">
              <a:rPr lang="en-US" smtClean="0"/>
              <a:t>9/20/2018</a:t>
            </a:fld>
            <a:endParaRPr lang="en-US"/>
          </a:p>
        </p:txBody>
      </p:sp>
      <p:sp>
        <p:nvSpPr>
          <p:cNvPr id="6" name="Footer Placeholder 5"/>
          <p:cNvSpPr>
            <a:spLocks noGrp="1"/>
          </p:cNvSpPr>
          <p:nvPr>
            <p:ph type="ftr" sz="quarter" idx="11"/>
          </p:nvPr>
        </p:nvSpPr>
        <p:spPr>
          <a:xfrm>
            <a:off x="1577716" y="6375679"/>
            <a:ext cx="2611634" cy="345796"/>
          </a:xfrm>
          <a:prstGeom prst="rect">
            <a:avLst/>
          </a:prstGeom>
        </p:spPr>
        <p:txBody>
          <a:bodyPr/>
          <a:lstStyle/>
          <a:p>
            <a:endParaRPr lang="en-US"/>
          </a:p>
        </p:txBody>
      </p:sp>
      <p:sp>
        <p:nvSpPr>
          <p:cNvPr id="7" name="Slide Number Placeholder 6"/>
          <p:cNvSpPr>
            <a:spLocks noGrp="1"/>
          </p:cNvSpPr>
          <p:nvPr>
            <p:ph type="sldNum" sz="quarter" idx="12"/>
          </p:nvPr>
        </p:nvSpPr>
        <p:spPr>
          <a:xfrm>
            <a:off x="4268261" y="6375679"/>
            <a:ext cx="924342" cy="345796"/>
          </a:xfrm>
          <a:prstGeom prst="rect">
            <a:avLst/>
          </a:prstGeom>
        </p:spPr>
        <p:txBody>
          <a:bodyPr/>
          <a:lstStyle/>
          <a:p>
            <a:fld id="{2CF89FED-D981-4F18-B941-486CCC13A62B}" type="slidenum">
              <a:rPr lang="en-US" smtClean="0"/>
              <a:pPr/>
              <a:t>‹#›</a:t>
            </a:fld>
            <a:endParaRPr lang="en-US"/>
          </a:p>
        </p:txBody>
      </p:sp>
      <p:sp>
        <p:nvSpPr>
          <p:cNvPr id="8" name="Rectangle 7"/>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left edge border"/>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912054350"/>
      </p:ext>
    </p:extLst>
  </p:cSld>
  <p:clrMapOvr>
    <a:masterClrMapping/>
  </p:clrMapOvr>
  <p:extLst mod="1">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12598" y="1"/>
            <a:ext cx="5516689" cy="685799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11" name="Freeform 11" title="right scallop background shape"/>
          <p:cNvSpPr/>
          <p:nvPr/>
        </p:nvSpPr>
        <p:spPr bwMode="auto">
          <a:xfrm>
            <a:off x="5542359" y="0"/>
            <a:ext cx="3601641"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253413" y="457200"/>
            <a:ext cx="2319088" cy="1196670"/>
          </a:xfrm>
        </p:spPr>
        <p:txBody>
          <a:bodyPr anchor="b">
            <a:normAutofit/>
          </a:bodyPr>
          <a:lstStyle>
            <a:lvl1pPr>
              <a:lnSpc>
                <a:spcPct val="100000"/>
              </a:lnSpc>
              <a:defRPr sz="1800" b="1" i="0" spc="225" baseline="0">
                <a:solidFill>
                  <a:schemeClr val="accent1"/>
                </a:solidFill>
                <a:latin typeface="+mn-lt"/>
              </a:defRPr>
            </a:lvl1pPr>
          </a:lstStyle>
          <a:p>
            <a:r>
              <a:rPr lang="en-US"/>
              <a:t>Click to edit Master title style</a:t>
            </a:r>
            <a:endParaRPr lang="en-US" dirty="0"/>
          </a:p>
        </p:txBody>
      </p:sp>
      <p:sp>
        <p:nvSpPr>
          <p:cNvPr id="4" name="Text Placeholder 3"/>
          <p:cNvSpPr>
            <a:spLocks noGrp="1"/>
          </p:cNvSpPr>
          <p:nvPr>
            <p:ph type="body" sz="half" idx="2"/>
          </p:nvPr>
        </p:nvSpPr>
        <p:spPr>
          <a:xfrm>
            <a:off x="6253413" y="1741336"/>
            <a:ext cx="2319088" cy="4164164"/>
          </a:xfrm>
        </p:spPr>
        <p:txBody>
          <a:bodyPr>
            <a:normAutofit/>
          </a:bodyPr>
          <a:lstStyle>
            <a:lvl1pPr marL="0" indent="0">
              <a:lnSpc>
                <a:spcPct val="110000"/>
              </a:lnSpc>
              <a:spcBef>
                <a:spcPts val="1200"/>
              </a:spcBef>
              <a:buNone/>
              <a:defRPr sz="1400" baseline="0">
                <a:solidFill>
                  <a:schemeClr val="bg2"/>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a:xfrm>
            <a:off x="574463" y="6375679"/>
            <a:ext cx="924342" cy="348462"/>
          </a:xfrm>
          <a:prstGeom prst="rect">
            <a:avLst/>
          </a:prstGeom>
        </p:spPr>
        <p:txBody>
          <a:bodyPr/>
          <a:lstStyle/>
          <a:p>
            <a:fld id="{33DA8B17-15EB-46DF-B8DF-26B33B45693C}" type="datetime1">
              <a:rPr lang="en-US" smtClean="0"/>
              <a:t>9/20/2018</a:t>
            </a:fld>
            <a:endParaRPr lang="en-US"/>
          </a:p>
        </p:txBody>
      </p:sp>
      <p:sp>
        <p:nvSpPr>
          <p:cNvPr id="6" name="Footer Placeholder 5"/>
          <p:cNvSpPr>
            <a:spLocks noGrp="1"/>
          </p:cNvSpPr>
          <p:nvPr>
            <p:ph type="ftr" sz="quarter" idx="11"/>
          </p:nvPr>
        </p:nvSpPr>
        <p:spPr>
          <a:xfrm>
            <a:off x="1577716" y="6375679"/>
            <a:ext cx="2611634" cy="345796"/>
          </a:xfrm>
          <a:prstGeom prst="rect">
            <a:avLst/>
          </a:prstGeom>
        </p:spPr>
        <p:txBody>
          <a:bodyPr/>
          <a:lstStyle/>
          <a:p>
            <a:endParaRPr lang="en-US"/>
          </a:p>
        </p:txBody>
      </p:sp>
      <p:sp>
        <p:nvSpPr>
          <p:cNvPr id="7" name="Slide Number Placeholder 6"/>
          <p:cNvSpPr>
            <a:spLocks noGrp="1"/>
          </p:cNvSpPr>
          <p:nvPr>
            <p:ph type="sldNum" sz="quarter" idx="12"/>
          </p:nvPr>
        </p:nvSpPr>
        <p:spPr>
          <a:xfrm>
            <a:off x="4256153" y="6375679"/>
            <a:ext cx="947460" cy="345796"/>
          </a:xfrm>
          <a:prstGeom prst="rect">
            <a:avLst/>
          </a:prstGeom>
        </p:spPr>
        <p:txBody>
          <a:bodyPr/>
          <a:lstStyle/>
          <a:p>
            <a:fld id="{2CF89FED-D981-4F18-B941-486CCC13A62B}" type="slidenum">
              <a:rPr lang="en-US" smtClean="0"/>
              <a:pPr/>
              <a:t>‹#›</a:t>
            </a:fld>
            <a:endParaRPr lang="en-US"/>
          </a:p>
        </p:txBody>
      </p:sp>
      <p:sp>
        <p:nvSpPr>
          <p:cNvPr id="13" name="Rectangle 12" title="left edge border"/>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903398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38758" y="382385"/>
            <a:ext cx="7633742" cy="1065415"/>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938758" y="1752600"/>
            <a:ext cx="7633742" cy="487680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Rectangle 11"/>
          <p:cNvSpPr/>
          <p:nvPr/>
        </p:nvSpPr>
        <p:spPr>
          <a:xfrm>
            <a:off x="8931402"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title="right edge border"/>
          <p:cNvSpPr/>
          <p:nvPr/>
        </p:nvSpPr>
        <p:spPr>
          <a:xfrm>
            <a:off x="8931402"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Freeform 5"/>
          <p:cNvSpPr/>
          <p:nvPr/>
        </p:nvSpPr>
        <p:spPr bwMode="auto">
          <a:xfrm>
            <a:off x="1" y="0"/>
            <a:ext cx="679090" cy="6858000"/>
          </a:xfrm>
          <a:custGeom>
            <a:avLst/>
            <a:gdLst/>
            <a:ahLst/>
            <a:cxnLst/>
            <a:rect l="0" t="0" r="r" b="b"/>
            <a:pathLst>
              <a:path w="211" h="2160">
                <a:moveTo>
                  <a:pt x="155" y="1728"/>
                </a:moveTo>
                <a:cubicBezTo>
                  <a:pt x="155" y="1620"/>
                  <a:pt x="211" y="1620"/>
                  <a:pt x="211" y="1512"/>
                </a:cubicBezTo>
                <a:cubicBezTo>
                  <a:pt x="211" y="1404"/>
                  <a:pt x="155" y="1404"/>
                  <a:pt x="155" y="1296"/>
                </a:cubicBezTo>
                <a:cubicBezTo>
                  <a:pt x="155" y="1188"/>
                  <a:pt x="211" y="1188"/>
                  <a:pt x="211" y="1080"/>
                </a:cubicBezTo>
                <a:cubicBezTo>
                  <a:pt x="211" y="972"/>
                  <a:pt x="155" y="972"/>
                  <a:pt x="155" y="864"/>
                </a:cubicBezTo>
                <a:cubicBezTo>
                  <a:pt x="155" y="756"/>
                  <a:pt x="211" y="756"/>
                  <a:pt x="211" y="648"/>
                </a:cubicBezTo>
                <a:cubicBezTo>
                  <a:pt x="211" y="540"/>
                  <a:pt x="155" y="540"/>
                  <a:pt x="155" y="432"/>
                </a:cubicBezTo>
                <a:cubicBezTo>
                  <a:pt x="155" y="324"/>
                  <a:pt x="211" y="324"/>
                  <a:pt x="211" y="216"/>
                </a:cubicBezTo>
                <a:cubicBezTo>
                  <a:pt x="211" y="108"/>
                  <a:pt x="155" y="108"/>
                  <a:pt x="155" y="0"/>
                </a:cubicBezTo>
                <a:cubicBezTo>
                  <a:pt x="0" y="0"/>
                  <a:pt x="0" y="0"/>
                  <a:pt x="0" y="0"/>
                </a:cubicBezTo>
                <a:cubicBezTo>
                  <a:pt x="0" y="2160"/>
                  <a:pt x="0" y="2160"/>
                  <a:pt x="0" y="2160"/>
                </a:cubicBezTo>
                <a:cubicBezTo>
                  <a:pt x="155" y="2160"/>
                  <a:pt x="155" y="2160"/>
                  <a:pt x="155" y="2160"/>
                </a:cubicBezTo>
                <a:cubicBezTo>
                  <a:pt x="155" y="2052"/>
                  <a:pt x="211" y="2052"/>
                  <a:pt x="211" y="1944"/>
                </a:cubicBezTo>
                <a:cubicBezTo>
                  <a:pt x="211" y="1836"/>
                  <a:pt x="155" y="1836"/>
                  <a:pt x="155" y="1728"/>
                </a:cubicBezTo>
                <a:close/>
              </a:path>
            </a:pathLst>
          </a:custGeom>
          <a:solidFill>
            <a:schemeClr val="tx2"/>
          </a:solidFill>
          <a:ln>
            <a:noFill/>
          </a:ln>
        </p:spPr>
      </p:sp>
    </p:spTree>
    <p:extLst>
      <p:ext uri="{BB962C8B-B14F-4D97-AF65-F5344CB8AC3E}">
        <p14:creationId xmlns:p14="http://schemas.microsoft.com/office/powerpoint/2010/main" val="2623512850"/>
      </p:ext>
    </p:extLst>
  </p:cSld>
  <p:clrMap bg1="lt1" tx1="dk1" bg2="lt2" tx2="dk2" accent1="accent1" accent2="accent2" accent3="accent3" accent4="accent4" accent5="accent5" accent6="accent6" hlink="hlink" folHlink="folHlink"/>
  <p:sldLayoutIdLst>
    <p:sldLayoutId id="2147484373" r:id="rId1"/>
    <p:sldLayoutId id="2147484374" r:id="rId2"/>
    <p:sldLayoutId id="2147484375" r:id="rId3"/>
    <p:sldLayoutId id="2147484376" r:id="rId4"/>
    <p:sldLayoutId id="2147484377" r:id="rId5"/>
    <p:sldLayoutId id="2147484378" r:id="rId6"/>
    <p:sldLayoutId id="2147484379" r:id="rId7"/>
    <p:sldLayoutId id="2147484380" r:id="rId8"/>
    <p:sldLayoutId id="2147484381" r:id="rId9"/>
    <p:sldLayoutId id="2147484382" r:id="rId10"/>
    <p:sldLayoutId id="2147484383" r:id="rId11"/>
  </p:sldLayoutIdLst>
  <p:hf hdr="0" ftr="0" dt="0"/>
  <p:txStyles>
    <p:titleStyle>
      <a:lvl1pPr algn="l" defTabSz="685800" rtl="0" eaLnBrk="1" latinLnBrk="0" hangingPunct="1">
        <a:lnSpc>
          <a:spcPct val="90000"/>
        </a:lnSpc>
        <a:spcBef>
          <a:spcPct val="0"/>
        </a:spcBef>
        <a:buNone/>
        <a:defRPr sz="4000" b="0" kern="1200" cap="all" spc="150" baseline="0">
          <a:solidFill>
            <a:schemeClr val="tx2"/>
          </a:solidFill>
          <a:latin typeface="+mj-lt"/>
          <a:ea typeface="+mj-ea"/>
          <a:cs typeface="+mj-cs"/>
        </a:defRPr>
      </a:lvl1pPr>
    </p:titleStyle>
    <p:bodyStyle>
      <a:lvl1pPr marL="228600" indent="-228600" algn="l" defTabSz="685800" rtl="0" eaLnBrk="1" latinLnBrk="0" hangingPunct="1">
        <a:lnSpc>
          <a:spcPct val="110000"/>
        </a:lnSpc>
        <a:spcBef>
          <a:spcPts val="700"/>
        </a:spcBef>
        <a:buClr>
          <a:schemeClr val="tx2"/>
        </a:buClr>
        <a:buFont typeface="Arial" panose="020B0604020202020204" pitchFamily="34" charset="0"/>
        <a:buChar char="•"/>
        <a:defRPr sz="3600" kern="1200">
          <a:solidFill>
            <a:schemeClr val="tx1">
              <a:lumMod val="65000"/>
              <a:lumOff val="35000"/>
            </a:schemeClr>
          </a:solidFill>
          <a:latin typeface="+mn-lt"/>
          <a:ea typeface="+mn-ea"/>
          <a:cs typeface="+mn-cs"/>
        </a:defRPr>
      </a:lvl1pPr>
      <a:lvl2pPr marL="685800" indent="-228600" algn="l" defTabSz="685800" rtl="0" eaLnBrk="1" latinLnBrk="0" hangingPunct="1">
        <a:lnSpc>
          <a:spcPct val="110000"/>
        </a:lnSpc>
        <a:spcBef>
          <a:spcPts val="700"/>
        </a:spcBef>
        <a:buClr>
          <a:schemeClr val="tx2"/>
        </a:buClr>
        <a:buFont typeface="Gill Sans MT" panose="020B0502020104020203" pitchFamily="34" charset="0"/>
        <a:buChar char="–"/>
        <a:defRPr sz="3200" kern="1200">
          <a:solidFill>
            <a:schemeClr val="tx1">
              <a:lumMod val="65000"/>
              <a:lumOff val="35000"/>
            </a:schemeClr>
          </a:solidFill>
          <a:latin typeface="+mn-lt"/>
          <a:ea typeface="+mn-ea"/>
          <a:cs typeface="+mn-cs"/>
        </a:defRPr>
      </a:lvl2pPr>
      <a:lvl3pPr marL="1143000" indent="-228600" algn="l" defTabSz="685800" rtl="0" eaLnBrk="1" latinLnBrk="0" hangingPunct="1">
        <a:lnSpc>
          <a:spcPct val="110000"/>
        </a:lnSpc>
        <a:spcBef>
          <a:spcPts val="700"/>
        </a:spcBef>
        <a:buClr>
          <a:schemeClr val="tx2"/>
        </a:buClr>
        <a:buFont typeface="Arial" panose="020B0604020202020204" pitchFamily="34" charset="0"/>
        <a:buChar char="•"/>
        <a:defRPr sz="2800" kern="1200">
          <a:solidFill>
            <a:schemeClr val="tx1">
              <a:lumMod val="65000"/>
              <a:lumOff val="35000"/>
            </a:schemeClr>
          </a:solidFill>
          <a:latin typeface="+mn-lt"/>
          <a:ea typeface="+mn-ea"/>
          <a:cs typeface="+mn-cs"/>
        </a:defRPr>
      </a:lvl3pPr>
      <a:lvl4pPr marL="1600200" indent="-228600" algn="l" defTabSz="685800" rtl="0" eaLnBrk="1" latinLnBrk="0" hangingPunct="1">
        <a:lnSpc>
          <a:spcPct val="110000"/>
        </a:lnSpc>
        <a:spcBef>
          <a:spcPts val="700"/>
        </a:spcBef>
        <a:buClr>
          <a:schemeClr val="tx2"/>
        </a:buClr>
        <a:buFont typeface="Gill Sans MT" panose="020B0502020104020203" pitchFamily="34" charset="0"/>
        <a:buChar char="–"/>
        <a:defRPr sz="2400" kern="1200">
          <a:solidFill>
            <a:schemeClr val="tx1">
              <a:lumMod val="65000"/>
              <a:lumOff val="35000"/>
            </a:schemeClr>
          </a:solidFill>
          <a:latin typeface="+mn-lt"/>
          <a:ea typeface="+mn-ea"/>
          <a:cs typeface="+mn-cs"/>
        </a:defRPr>
      </a:lvl4pPr>
      <a:lvl5pPr marL="2057400" indent="-228600" algn="l" defTabSz="685800" rtl="0" eaLnBrk="1" latinLnBrk="0" hangingPunct="1">
        <a:lnSpc>
          <a:spcPct val="110000"/>
        </a:lnSpc>
        <a:spcBef>
          <a:spcPts val="700"/>
        </a:spcBef>
        <a:buClr>
          <a:schemeClr val="tx2"/>
        </a:buClr>
        <a:buFont typeface="Arial" panose="020B0604020202020204" pitchFamily="34" charset="0"/>
        <a:buChar char="•"/>
        <a:defRPr sz="2400" kern="1200">
          <a:solidFill>
            <a:schemeClr val="tx1">
              <a:lumMod val="65000"/>
              <a:lumOff val="35000"/>
            </a:schemeClr>
          </a:solidFill>
          <a:latin typeface="+mn-lt"/>
          <a:ea typeface="+mn-ea"/>
          <a:cs typeface="+mn-cs"/>
        </a:defRPr>
      </a:lvl5pPr>
      <a:lvl6pPr marL="25146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0" pos="594">
          <p15:clr>
            <a:srgbClr val="F26B43"/>
          </p15:clr>
        </p15:guide>
        <p15:guide id="3" pos="5400">
          <p15:clr>
            <a:srgbClr val="F26B43"/>
          </p15:clr>
        </p15:guide>
        <p15:guide id="4" orient="horz" pos="4008">
          <p15:clr>
            <a:srgbClr val="F26B43"/>
          </p15:clr>
        </p15:guide>
        <p15:guide id="5" orient="horz" pos="1440">
          <p15:clr>
            <a:srgbClr val="F26B43"/>
          </p15:clr>
        </p15:guide>
        <p15:guide id="6" orient="horz" pos="3720">
          <p15:clr>
            <a:srgbClr val="F26B43"/>
          </p15:clr>
        </p15:guide>
        <p15:guide id="7" orient="horz" pos="2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20.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I%20Love%20Lucy.wmv"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2.xml"/><Relationship Id="rId4" Type="http://schemas.openxmlformats.org/officeDocument/2006/relationships/image" Target="../media/image8.jpg"/></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s://www.youtube.com/watch?v=SxqwXNfYmOQ"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2133600" y="762000"/>
            <a:ext cx="5105400" cy="4953000"/>
          </a:xfrm>
        </p:spPr>
        <p:txBody>
          <a:bodyPr/>
          <a:lstStyle/>
          <a:p>
            <a:pPr>
              <a:lnSpc>
                <a:spcPts val="6000"/>
              </a:lnSpc>
            </a:pPr>
            <a:r>
              <a:rPr lang="en-US" dirty="0"/>
              <a:t>Training through Language </a:t>
            </a:r>
            <a:br>
              <a:rPr lang="en-US" dirty="0"/>
            </a:br>
            <a:r>
              <a:rPr lang="en-US" dirty="0"/>
              <a:t>and Culture Barriers </a:t>
            </a:r>
          </a:p>
        </p:txBody>
      </p:sp>
      <p:sp>
        <p:nvSpPr>
          <p:cNvPr id="9" name="Subtitle 8">
            <a:extLst>
              <a:ext uri="{FF2B5EF4-FFF2-40B4-BE49-F238E27FC236}">
                <a16:creationId xmlns:a16="http://schemas.microsoft.com/office/drawing/2014/main" id="{29C9100D-CC02-4FF6-B4F0-04858C98719F}"/>
              </a:ext>
            </a:extLst>
          </p:cNvPr>
          <p:cNvSpPr>
            <a:spLocks noGrp="1"/>
          </p:cNvSpPr>
          <p:nvPr>
            <p:ph type="subTitle" idx="1"/>
          </p:nvPr>
        </p:nvSpPr>
        <p:spPr/>
        <p:txBody>
          <a:bodyPr>
            <a:normAutofit fontScale="77500" lnSpcReduction="20000"/>
          </a:bodyPr>
          <a:lstStyle/>
          <a:p>
            <a:r>
              <a:rPr lang="en-US" dirty="0"/>
              <a:t>Nina G. Parkinson</a:t>
            </a:r>
          </a:p>
          <a:p>
            <a:r>
              <a:rPr lang="en-US" dirty="0"/>
              <a:t>WAFFP conference</a:t>
            </a:r>
          </a:p>
          <a:p>
            <a:r>
              <a:rPr lang="en-US" dirty="0"/>
              <a:t>September 20, 2018</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41F6A00-1B96-4E31-8D5D-E43A1026FE43}"/>
              </a:ext>
            </a:extLst>
          </p:cNvPr>
          <p:cNvSpPr>
            <a:spLocks noGrp="1"/>
          </p:cNvSpPr>
          <p:nvPr>
            <p:ph type="title"/>
          </p:nvPr>
        </p:nvSpPr>
        <p:spPr/>
        <p:txBody>
          <a:bodyPr/>
          <a:lstStyle/>
          <a:p>
            <a:r>
              <a:rPr lang="en-US"/>
              <a:t>Basics of Adult Education</a:t>
            </a:r>
            <a:endParaRPr lang="en-US" dirty="0"/>
          </a:p>
        </p:txBody>
      </p:sp>
      <p:sp>
        <p:nvSpPr>
          <p:cNvPr id="3" name="Content Placeholder 2">
            <a:extLst>
              <a:ext uri="{FF2B5EF4-FFF2-40B4-BE49-F238E27FC236}">
                <a16:creationId xmlns:a16="http://schemas.microsoft.com/office/drawing/2014/main" id="{D9ADE6A7-DB8D-4AEE-BE98-532552F4E52F}"/>
              </a:ext>
            </a:extLst>
          </p:cNvPr>
          <p:cNvSpPr>
            <a:spLocks noGrp="1"/>
          </p:cNvSpPr>
          <p:nvPr>
            <p:ph sz="half" idx="1"/>
          </p:nvPr>
        </p:nvSpPr>
        <p:spPr>
          <a:xfrm>
            <a:off x="762000" y="1828800"/>
            <a:ext cx="3774567" cy="4724400"/>
          </a:xfrm>
        </p:spPr>
        <p:txBody>
          <a:bodyPr>
            <a:noAutofit/>
          </a:bodyPr>
          <a:lstStyle/>
          <a:p>
            <a:r>
              <a:rPr lang="en-US" sz="2400" dirty="0"/>
              <a:t>Different learning styles</a:t>
            </a:r>
          </a:p>
          <a:p>
            <a:pPr marL="800100" lvl="2" indent="-227013"/>
            <a:r>
              <a:rPr lang="en-US" sz="2400" dirty="0"/>
              <a:t>Visual</a:t>
            </a:r>
          </a:p>
          <a:p>
            <a:pPr marL="800100" lvl="2" indent="-227013"/>
            <a:r>
              <a:rPr lang="en-US" sz="2400" dirty="0"/>
              <a:t>Verbal</a:t>
            </a:r>
          </a:p>
          <a:p>
            <a:pPr marL="800100" lvl="2" indent="-227013"/>
            <a:r>
              <a:rPr lang="en-US" sz="2400" dirty="0"/>
              <a:t>Tactile</a:t>
            </a:r>
          </a:p>
          <a:p>
            <a:r>
              <a:rPr lang="en-US" sz="2400" dirty="0"/>
              <a:t>Location </a:t>
            </a:r>
          </a:p>
          <a:p>
            <a:r>
              <a:rPr lang="en-US" sz="2400" dirty="0"/>
              <a:t>Timing</a:t>
            </a:r>
          </a:p>
          <a:p>
            <a:r>
              <a:rPr lang="en-US" sz="2400" dirty="0"/>
              <a:t>Test for comprehension</a:t>
            </a:r>
          </a:p>
        </p:txBody>
      </p:sp>
      <p:sp>
        <p:nvSpPr>
          <p:cNvPr id="5" name="Content Placeholder 4">
            <a:extLst>
              <a:ext uri="{FF2B5EF4-FFF2-40B4-BE49-F238E27FC236}">
                <a16:creationId xmlns:a16="http://schemas.microsoft.com/office/drawing/2014/main" id="{E75E28A4-6E71-44C9-B187-528E9B2462DB}"/>
              </a:ext>
            </a:extLst>
          </p:cNvPr>
          <p:cNvSpPr>
            <a:spLocks noGrp="1"/>
          </p:cNvSpPr>
          <p:nvPr>
            <p:ph sz="half" idx="2"/>
          </p:nvPr>
        </p:nvSpPr>
        <p:spPr>
          <a:xfrm>
            <a:off x="4648200" y="1600200"/>
            <a:ext cx="4267200" cy="5105400"/>
          </a:xfrm>
        </p:spPr>
        <p:txBody>
          <a:bodyPr>
            <a:noAutofit/>
          </a:bodyPr>
          <a:lstStyle/>
          <a:p>
            <a:pPr marL="0" indent="0">
              <a:buNone/>
            </a:pPr>
            <a:r>
              <a:rPr lang="en-US" sz="2400" dirty="0"/>
              <a:t>But if you try to use these styles &amp; approaches with people that:  </a:t>
            </a:r>
          </a:p>
          <a:p>
            <a:r>
              <a:rPr lang="en-US" sz="2200" dirty="0"/>
              <a:t>Haven’t been in a classroom setting for a long time or ever</a:t>
            </a:r>
          </a:p>
          <a:p>
            <a:r>
              <a:rPr lang="en-US" sz="2200" dirty="0"/>
              <a:t>Have never taken a formal exam</a:t>
            </a:r>
          </a:p>
          <a:p>
            <a:r>
              <a:rPr lang="en-US" sz="2200" dirty="0"/>
              <a:t>May not understand your language</a:t>
            </a:r>
          </a:p>
          <a:p>
            <a:r>
              <a:rPr lang="en-US" sz="2200" dirty="0"/>
              <a:t>May not read or write</a:t>
            </a:r>
          </a:p>
          <a:p>
            <a:r>
              <a:rPr lang="en-US" sz="2200" dirty="0"/>
              <a:t>Have other concerns </a:t>
            </a:r>
          </a:p>
          <a:p>
            <a:r>
              <a:rPr lang="en-US" sz="2200" dirty="0"/>
              <a:t>Just want the paycheck</a:t>
            </a:r>
          </a:p>
          <a:p>
            <a:pPr marL="0" indent="0">
              <a:buNone/>
            </a:pPr>
            <a:r>
              <a:rPr lang="en-US" sz="2400" b="1" i="1" dirty="0"/>
              <a:t>…It may not be very effective!</a:t>
            </a:r>
          </a:p>
        </p:txBody>
      </p:sp>
      <p:sp>
        <p:nvSpPr>
          <p:cNvPr id="2" name="Slide Number Placeholder 1">
            <a:extLst>
              <a:ext uri="{FF2B5EF4-FFF2-40B4-BE49-F238E27FC236}">
                <a16:creationId xmlns:a16="http://schemas.microsoft.com/office/drawing/2014/main" id="{15F40A10-EC0F-4106-8531-C03871C8074D}"/>
              </a:ext>
            </a:extLst>
          </p:cNvPr>
          <p:cNvSpPr>
            <a:spLocks noGrp="1"/>
          </p:cNvSpPr>
          <p:nvPr>
            <p:ph type="sldNum" sz="quarter" idx="12"/>
          </p:nvPr>
        </p:nvSpPr>
        <p:spPr/>
        <p:txBody>
          <a:bodyPr/>
          <a:lstStyle/>
          <a:p>
            <a:pPr algn="r"/>
            <a:endParaRPr lang="en-US" dirty="0">
              <a:solidFill>
                <a:schemeClr val="accent1">
                  <a:lumMod val="75000"/>
                </a:schemeClr>
              </a:solidFill>
            </a:endParaRPr>
          </a:p>
        </p:txBody>
      </p:sp>
    </p:spTree>
    <p:extLst>
      <p:ext uri="{BB962C8B-B14F-4D97-AF65-F5344CB8AC3E}">
        <p14:creationId xmlns:p14="http://schemas.microsoft.com/office/powerpoint/2010/main" val="3188154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491A4-02F6-4FF1-B661-472DF270CCDD}"/>
              </a:ext>
            </a:extLst>
          </p:cNvPr>
          <p:cNvSpPr>
            <a:spLocks noGrp="1"/>
          </p:cNvSpPr>
          <p:nvPr>
            <p:ph type="title"/>
          </p:nvPr>
        </p:nvSpPr>
        <p:spPr/>
        <p:txBody>
          <a:bodyPr/>
          <a:lstStyle/>
          <a:p>
            <a:r>
              <a:rPr lang="en-US"/>
              <a:t>Determine objectives</a:t>
            </a:r>
            <a:endParaRPr lang="en-US" dirty="0"/>
          </a:p>
        </p:txBody>
      </p:sp>
      <p:sp>
        <p:nvSpPr>
          <p:cNvPr id="3" name="Content Placeholder 2">
            <a:extLst>
              <a:ext uri="{FF2B5EF4-FFF2-40B4-BE49-F238E27FC236}">
                <a16:creationId xmlns:a16="http://schemas.microsoft.com/office/drawing/2014/main" id="{F120DBB6-D918-4228-812C-F83A2405C891}"/>
              </a:ext>
            </a:extLst>
          </p:cNvPr>
          <p:cNvSpPr>
            <a:spLocks noGrp="1"/>
          </p:cNvSpPr>
          <p:nvPr>
            <p:ph idx="1"/>
          </p:nvPr>
        </p:nvSpPr>
        <p:spPr/>
        <p:txBody>
          <a:bodyPr/>
          <a:lstStyle/>
          <a:p>
            <a:r>
              <a:rPr lang="en-US" dirty="0"/>
              <a:t>Determine YOUR objectives for training/educational program</a:t>
            </a:r>
          </a:p>
          <a:p>
            <a:pPr lvl="1"/>
            <a:r>
              <a:rPr lang="en-US" dirty="0"/>
              <a:t>Comply with the regulations</a:t>
            </a:r>
          </a:p>
          <a:p>
            <a:pPr lvl="1"/>
            <a:r>
              <a:rPr lang="en-US" dirty="0"/>
              <a:t>Have an educated workforce that will be involved in improving your food safety program</a:t>
            </a:r>
          </a:p>
        </p:txBody>
      </p:sp>
      <p:sp>
        <p:nvSpPr>
          <p:cNvPr id="4" name="Slide Number Placeholder 3">
            <a:extLst>
              <a:ext uri="{FF2B5EF4-FFF2-40B4-BE49-F238E27FC236}">
                <a16:creationId xmlns:a16="http://schemas.microsoft.com/office/drawing/2014/main" id="{369B2808-3994-42A5-A197-623B8E418056}"/>
              </a:ext>
            </a:extLst>
          </p:cNvPr>
          <p:cNvSpPr>
            <a:spLocks noGrp="1"/>
          </p:cNvSpPr>
          <p:nvPr>
            <p:ph type="sldNum" sz="quarter" idx="12"/>
          </p:nvPr>
        </p:nvSpPr>
        <p:spPr/>
        <p:txBody>
          <a:bodyPr/>
          <a:lstStyle/>
          <a:p>
            <a:fld id="{2CF89FED-D981-4F18-B941-486CCC13A62B}" type="slidenum">
              <a:rPr lang="en-US" smtClean="0"/>
              <a:pPr/>
              <a:t>11</a:t>
            </a:fld>
            <a:endParaRPr lang="en-US"/>
          </a:p>
        </p:txBody>
      </p:sp>
    </p:spTree>
    <p:extLst>
      <p:ext uri="{BB962C8B-B14F-4D97-AF65-F5344CB8AC3E}">
        <p14:creationId xmlns:p14="http://schemas.microsoft.com/office/powerpoint/2010/main" val="6491088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AA884F-82F0-447F-97C9-1AEEB2EB1582}"/>
              </a:ext>
            </a:extLst>
          </p:cNvPr>
          <p:cNvSpPr>
            <a:spLocks noGrp="1"/>
          </p:cNvSpPr>
          <p:nvPr>
            <p:ph type="title"/>
          </p:nvPr>
        </p:nvSpPr>
        <p:spPr/>
        <p:txBody>
          <a:bodyPr/>
          <a:lstStyle/>
          <a:p>
            <a:r>
              <a:rPr lang="en-US"/>
              <a:t>What’s the difference?</a:t>
            </a:r>
            <a:endParaRPr lang="en-US" dirty="0"/>
          </a:p>
        </p:txBody>
      </p:sp>
      <p:sp>
        <p:nvSpPr>
          <p:cNvPr id="3" name="Content Placeholder 2">
            <a:extLst>
              <a:ext uri="{FF2B5EF4-FFF2-40B4-BE49-F238E27FC236}">
                <a16:creationId xmlns:a16="http://schemas.microsoft.com/office/drawing/2014/main" id="{97E70B9E-5A4D-48BB-922A-870CDE08CB99}"/>
              </a:ext>
            </a:extLst>
          </p:cNvPr>
          <p:cNvSpPr>
            <a:spLocks noGrp="1"/>
          </p:cNvSpPr>
          <p:nvPr>
            <p:ph idx="1"/>
          </p:nvPr>
        </p:nvSpPr>
        <p:spPr>
          <a:xfrm>
            <a:off x="938758" y="1524000"/>
            <a:ext cx="7633742" cy="5105400"/>
          </a:xfrm>
        </p:spPr>
        <p:txBody>
          <a:bodyPr>
            <a:normAutofit fontScale="92500" lnSpcReduction="10000"/>
          </a:bodyPr>
          <a:lstStyle/>
          <a:p>
            <a:r>
              <a:rPr lang="en-US" dirty="0"/>
              <a:t>Comply with regulations</a:t>
            </a:r>
          </a:p>
          <a:p>
            <a:pPr lvl="1"/>
            <a:r>
              <a:rPr lang="en-US" dirty="0"/>
              <a:t>The FDA has ‘elevated’ the whole training and education portion of their regulations to a general provision</a:t>
            </a:r>
          </a:p>
          <a:p>
            <a:pPr lvl="1"/>
            <a:r>
              <a:rPr lang="en-US" dirty="0"/>
              <a:t>They (and 3rd party auditors) will be checking your ‘training documents’ and may ask your workers questions to ‘verify’ they understand the information</a:t>
            </a:r>
          </a:p>
          <a:p>
            <a:pPr lvl="1"/>
            <a:r>
              <a:rPr lang="en-US" dirty="0"/>
              <a:t>May result in ‘going through the motions’ again</a:t>
            </a:r>
          </a:p>
        </p:txBody>
      </p:sp>
      <p:sp>
        <p:nvSpPr>
          <p:cNvPr id="4" name="Slide Number Placeholder 3">
            <a:extLst>
              <a:ext uri="{FF2B5EF4-FFF2-40B4-BE49-F238E27FC236}">
                <a16:creationId xmlns:a16="http://schemas.microsoft.com/office/drawing/2014/main" id="{083A9201-3630-4E4B-B3ED-E3D9D14B6AEA}"/>
              </a:ext>
            </a:extLst>
          </p:cNvPr>
          <p:cNvSpPr>
            <a:spLocks noGrp="1"/>
          </p:cNvSpPr>
          <p:nvPr>
            <p:ph type="sldNum" sz="quarter" idx="12"/>
          </p:nvPr>
        </p:nvSpPr>
        <p:spPr/>
        <p:txBody>
          <a:bodyPr/>
          <a:lstStyle/>
          <a:p>
            <a:fld id="{2CF89FED-D981-4F18-B941-486CCC13A62B}" type="slidenum">
              <a:rPr lang="en-US" smtClean="0"/>
              <a:pPr/>
              <a:t>12</a:t>
            </a:fld>
            <a:endParaRPr lang="en-US"/>
          </a:p>
        </p:txBody>
      </p:sp>
    </p:spTree>
    <p:extLst>
      <p:ext uri="{BB962C8B-B14F-4D97-AF65-F5344CB8AC3E}">
        <p14:creationId xmlns:p14="http://schemas.microsoft.com/office/powerpoint/2010/main" val="26614587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C752D0-257A-4EE1-86A1-6BA4AF0DDB67}"/>
              </a:ext>
            </a:extLst>
          </p:cNvPr>
          <p:cNvSpPr>
            <a:spLocks noGrp="1"/>
          </p:cNvSpPr>
          <p:nvPr>
            <p:ph type="title"/>
          </p:nvPr>
        </p:nvSpPr>
        <p:spPr/>
        <p:txBody>
          <a:bodyPr/>
          <a:lstStyle/>
          <a:p>
            <a:r>
              <a:rPr lang="en-US"/>
              <a:t>What’s the difference?</a:t>
            </a:r>
            <a:endParaRPr lang="en-US" dirty="0"/>
          </a:p>
        </p:txBody>
      </p:sp>
      <p:sp>
        <p:nvSpPr>
          <p:cNvPr id="3" name="Content Placeholder 2">
            <a:extLst>
              <a:ext uri="{FF2B5EF4-FFF2-40B4-BE49-F238E27FC236}">
                <a16:creationId xmlns:a16="http://schemas.microsoft.com/office/drawing/2014/main" id="{0A0CA0A5-B777-4018-92FF-EA7F31B6A407}"/>
              </a:ext>
            </a:extLst>
          </p:cNvPr>
          <p:cNvSpPr>
            <a:spLocks noGrp="1"/>
          </p:cNvSpPr>
          <p:nvPr>
            <p:ph idx="1"/>
          </p:nvPr>
        </p:nvSpPr>
        <p:spPr>
          <a:xfrm>
            <a:off x="938758" y="1524000"/>
            <a:ext cx="7633742" cy="5105400"/>
          </a:xfrm>
        </p:spPr>
        <p:txBody>
          <a:bodyPr>
            <a:normAutofit/>
          </a:bodyPr>
          <a:lstStyle/>
          <a:p>
            <a:r>
              <a:rPr lang="en-US" dirty="0"/>
              <a:t>Have an educated workforce that will be involved in improving your food safety program</a:t>
            </a:r>
          </a:p>
          <a:p>
            <a:pPr lvl="1"/>
            <a:r>
              <a:rPr lang="en-US" dirty="0"/>
              <a:t>Increased awareness and participation of all employees to do things correctly all of the time</a:t>
            </a:r>
          </a:p>
          <a:p>
            <a:pPr lvl="1"/>
            <a:r>
              <a:rPr lang="en-US" dirty="0"/>
              <a:t>“Audit ready at all times”</a:t>
            </a:r>
          </a:p>
          <a:p>
            <a:pPr lvl="1"/>
            <a:r>
              <a:rPr lang="en-US" dirty="0"/>
              <a:t>“Food-safety culture”</a:t>
            </a:r>
          </a:p>
        </p:txBody>
      </p:sp>
      <p:sp>
        <p:nvSpPr>
          <p:cNvPr id="4" name="Slide Number Placeholder 3">
            <a:extLst>
              <a:ext uri="{FF2B5EF4-FFF2-40B4-BE49-F238E27FC236}">
                <a16:creationId xmlns:a16="http://schemas.microsoft.com/office/drawing/2014/main" id="{DAB96EC0-E26E-4BE7-8964-F822D0CD7BB3}"/>
              </a:ext>
            </a:extLst>
          </p:cNvPr>
          <p:cNvSpPr>
            <a:spLocks noGrp="1"/>
          </p:cNvSpPr>
          <p:nvPr>
            <p:ph type="sldNum" sz="quarter" idx="12"/>
          </p:nvPr>
        </p:nvSpPr>
        <p:spPr/>
        <p:txBody>
          <a:bodyPr/>
          <a:lstStyle/>
          <a:p>
            <a:fld id="{2CF89FED-D981-4F18-B941-486CCC13A62B}" type="slidenum">
              <a:rPr lang="en-US" smtClean="0"/>
              <a:pPr/>
              <a:t>13</a:t>
            </a:fld>
            <a:endParaRPr lang="en-US"/>
          </a:p>
        </p:txBody>
      </p:sp>
    </p:spTree>
    <p:extLst>
      <p:ext uri="{BB962C8B-B14F-4D97-AF65-F5344CB8AC3E}">
        <p14:creationId xmlns:p14="http://schemas.microsoft.com/office/powerpoint/2010/main" val="4194558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4D4AAF-C658-4655-A9FA-3D07D8419A5F}"/>
              </a:ext>
            </a:extLst>
          </p:cNvPr>
          <p:cNvSpPr>
            <a:spLocks noGrp="1"/>
          </p:cNvSpPr>
          <p:nvPr>
            <p:ph type="title"/>
          </p:nvPr>
        </p:nvSpPr>
        <p:spPr/>
        <p:txBody>
          <a:bodyPr/>
          <a:lstStyle/>
          <a:p>
            <a:r>
              <a:rPr lang="en-US"/>
              <a:t>Be ‘audit-ready’ at all times …</a:t>
            </a:r>
            <a:endParaRPr lang="en-US" dirty="0"/>
          </a:p>
        </p:txBody>
      </p:sp>
      <p:sp>
        <p:nvSpPr>
          <p:cNvPr id="3" name="Content Placeholder 2">
            <a:extLst>
              <a:ext uri="{FF2B5EF4-FFF2-40B4-BE49-F238E27FC236}">
                <a16:creationId xmlns:a16="http://schemas.microsoft.com/office/drawing/2014/main" id="{8D98B483-F49F-4FCC-B6CE-F951BF7880E8}"/>
              </a:ext>
            </a:extLst>
          </p:cNvPr>
          <p:cNvSpPr>
            <a:spLocks noGrp="1"/>
          </p:cNvSpPr>
          <p:nvPr>
            <p:ph idx="1"/>
          </p:nvPr>
        </p:nvSpPr>
        <p:spPr>
          <a:xfrm>
            <a:off x="938758" y="1371600"/>
            <a:ext cx="7824242" cy="5410200"/>
          </a:xfrm>
        </p:spPr>
        <p:txBody>
          <a:bodyPr>
            <a:normAutofit fontScale="92500" lnSpcReduction="10000"/>
          </a:bodyPr>
          <a:lstStyle/>
          <a:p>
            <a:r>
              <a:rPr lang="en-US" dirty="0"/>
              <a:t>This level of confidence and standard </a:t>
            </a:r>
            <a:br>
              <a:rPr lang="en-US" dirty="0"/>
            </a:br>
            <a:r>
              <a:rPr lang="en-US" dirty="0"/>
              <a:t>of effectiveness requires:</a:t>
            </a:r>
          </a:p>
          <a:p>
            <a:pPr lvl="1"/>
            <a:r>
              <a:rPr lang="en-US" dirty="0"/>
              <a:t>Consistently high standard of practice</a:t>
            </a:r>
          </a:p>
          <a:p>
            <a:pPr lvl="1"/>
            <a:r>
              <a:rPr lang="en-US" dirty="0"/>
              <a:t>Effective systems for monitoring</a:t>
            </a:r>
          </a:p>
          <a:p>
            <a:pPr lvl="1"/>
            <a:r>
              <a:rPr lang="en-US" dirty="0"/>
              <a:t>Staff who:</a:t>
            </a:r>
          </a:p>
          <a:p>
            <a:pPr lvl="2"/>
            <a:r>
              <a:rPr lang="en-US" dirty="0"/>
              <a:t>fully appreciate the significance of </a:t>
            </a:r>
            <a:br>
              <a:rPr lang="en-US" dirty="0"/>
            </a:br>
            <a:r>
              <a:rPr lang="en-US" dirty="0"/>
              <a:t>maximizing food hygiene</a:t>
            </a:r>
          </a:p>
          <a:p>
            <a:pPr lvl="2"/>
            <a:r>
              <a:rPr lang="en-US" dirty="0"/>
              <a:t>value their role in the company </a:t>
            </a:r>
          </a:p>
          <a:p>
            <a:pPr marL="914400" lvl="2" indent="0">
              <a:buNone/>
            </a:pPr>
            <a:r>
              <a:rPr lang="en-US" sz="1700" dirty="0"/>
              <a:t> </a:t>
            </a:r>
          </a:p>
          <a:p>
            <a:pPr marL="0" indent="0">
              <a:buNone/>
            </a:pPr>
            <a:r>
              <a:rPr lang="en-US" b="1" dirty="0">
                <a:solidFill>
                  <a:schemeClr val="accent1">
                    <a:lumMod val="75000"/>
                  </a:schemeClr>
                </a:solidFill>
              </a:rPr>
              <a:t>= COMMITTMENT</a:t>
            </a:r>
          </a:p>
        </p:txBody>
      </p:sp>
      <p:sp>
        <p:nvSpPr>
          <p:cNvPr id="4" name="Slide Number Placeholder 3">
            <a:extLst>
              <a:ext uri="{FF2B5EF4-FFF2-40B4-BE49-F238E27FC236}">
                <a16:creationId xmlns:a16="http://schemas.microsoft.com/office/drawing/2014/main" id="{262C2270-ED89-4790-8336-999876F6EED0}"/>
              </a:ext>
            </a:extLst>
          </p:cNvPr>
          <p:cNvSpPr>
            <a:spLocks noGrp="1"/>
          </p:cNvSpPr>
          <p:nvPr>
            <p:ph type="sldNum" sz="quarter" idx="12"/>
          </p:nvPr>
        </p:nvSpPr>
        <p:spPr/>
        <p:txBody>
          <a:bodyPr/>
          <a:lstStyle/>
          <a:p>
            <a:fld id="{2CF89FED-D981-4F18-B941-486CCC13A62B}" type="slidenum">
              <a:rPr lang="en-US" smtClean="0"/>
              <a:pPr/>
              <a:t>14</a:t>
            </a:fld>
            <a:endParaRPr lang="en-US"/>
          </a:p>
        </p:txBody>
      </p:sp>
    </p:spTree>
    <p:extLst>
      <p:ext uri="{BB962C8B-B14F-4D97-AF65-F5344CB8AC3E}">
        <p14:creationId xmlns:p14="http://schemas.microsoft.com/office/powerpoint/2010/main" val="3007091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D30717-950B-41C0-B0BF-E6B88F233756}"/>
              </a:ext>
            </a:extLst>
          </p:cNvPr>
          <p:cNvSpPr>
            <a:spLocks noGrp="1"/>
          </p:cNvSpPr>
          <p:nvPr>
            <p:ph type="title"/>
          </p:nvPr>
        </p:nvSpPr>
        <p:spPr/>
        <p:txBody>
          <a:bodyPr/>
          <a:lstStyle/>
          <a:p>
            <a:r>
              <a:rPr lang="en-US"/>
              <a:t>How do you do it?</a:t>
            </a:r>
            <a:endParaRPr lang="en-US" dirty="0"/>
          </a:p>
        </p:txBody>
      </p:sp>
      <p:sp>
        <p:nvSpPr>
          <p:cNvPr id="3" name="Content Placeholder 2">
            <a:extLst>
              <a:ext uri="{FF2B5EF4-FFF2-40B4-BE49-F238E27FC236}">
                <a16:creationId xmlns:a16="http://schemas.microsoft.com/office/drawing/2014/main" id="{6E00322D-6632-4DF2-BFBF-2FBC17B29157}"/>
              </a:ext>
            </a:extLst>
          </p:cNvPr>
          <p:cNvSpPr>
            <a:spLocks noGrp="1"/>
          </p:cNvSpPr>
          <p:nvPr>
            <p:ph idx="1"/>
          </p:nvPr>
        </p:nvSpPr>
        <p:spPr>
          <a:xfrm>
            <a:off x="838200" y="1371599"/>
            <a:ext cx="8001000" cy="5410201"/>
          </a:xfrm>
        </p:spPr>
        <p:txBody>
          <a:bodyPr>
            <a:normAutofit/>
          </a:bodyPr>
          <a:lstStyle/>
          <a:p>
            <a:r>
              <a:rPr lang="en-US" dirty="0"/>
              <a:t>Understand:</a:t>
            </a:r>
          </a:p>
          <a:p>
            <a:pPr lvl="1"/>
            <a:r>
              <a:rPr lang="en-US" dirty="0"/>
              <a:t>Difference between training and education</a:t>
            </a:r>
          </a:p>
          <a:p>
            <a:pPr lvl="1"/>
            <a:r>
              <a:rPr lang="en-US" dirty="0"/>
              <a:t>It will take time and money to bring your workers to a higher level</a:t>
            </a:r>
          </a:p>
          <a:p>
            <a:pPr lvl="1"/>
            <a:r>
              <a:rPr lang="en-US" dirty="0"/>
              <a:t>It will likely involve higher wages and benefits</a:t>
            </a:r>
          </a:p>
          <a:p>
            <a:pPr marL="0" indent="0">
              <a:buNone/>
            </a:pPr>
            <a:r>
              <a:rPr lang="en-US" dirty="0"/>
              <a:t>And make a commitment  …..</a:t>
            </a:r>
            <a:br>
              <a:rPr lang="en-US" dirty="0"/>
            </a:br>
            <a:r>
              <a:rPr lang="en-US" dirty="0"/>
              <a:t>Don’t just go through the motions!</a:t>
            </a:r>
          </a:p>
        </p:txBody>
      </p:sp>
      <p:sp>
        <p:nvSpPr>
          <p:cNvPr id="4" name="Slide Number Placeholder 3">
            <a:extLst>
              <a:ext uri="{FF2B5EF4-FFF2-40B4-BE49-F238E27FC236}">
                <a16:creationId xmlns:a16="http://schemas.microsoft.com/office/drawing/2014/main" id="{F8754BE0-9D6E-4396-9B80-1F7C5A36E2D9}"/>
              </a:ext>
            </a:extLst>
          </p:cNvPr>
          <p:cNvSpPr>
            <a:spLocks noGrp="1"/>
          </p:cNvSpPr>
          <p:nvPr>
            <p:ph type="sldNum" sz="quarter" idx="12"/>
          </p:nvPr>
        </p:nvSpPr>
        <p:spPr/>
        <p:txBody>
          <a:bodyPr/>
          <a:lstStyle/>
          <a:p>
            <a:fld id="{2CF89FED-D981-4F18-B941-486CCC13A62B}" type="slidenum">
              <a:rPr lang="en-US" smtClean="0"/>
              <a:pPr/>
              <a:t>15</a:t>
            </a:fld>
            <a:endParaRPr lang="en-US"/>
          </a:p>
        </p:txBody>
      </p:sp>
    </p:spTree>
    <p:extLst>
      <p:ext uri="{BB962C8B-B14F-4D97-AF65-F5344CB8AC3E}">
        <p14:creationId xmlns:p14="http://schemas.microsoft.com/office/powerpoint/2010/main" val="30212031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71BE13-59A7-4A10-92AC-642B6BC651DF}"/>
              </a:ext>
            </a:extLst>
          </p:cNvPr>
          <p:cNvSpPr>
            <a:spLocks noGrp="1"/>
          </p:cNvSpPr>
          <p:nvPr>
            <p:ph type="title"/>
          </p:nvPr>
        </p:nvSpPr>
        <p:spPr/>
        <p:txBody>
          <a:bodyPr/>
          <a:lstStyle/>
          <a:p>
            <a:r>
              <a:rPr lang="en-US"/>
              <a:t>The Training Evolution</a:t>
            </a:r>
            <a:endParaRPr lang="en-US" dirty="0"/>
          </a:p>
        </p:txBody>
      </p:sp>
      <p:sp>
        <p:nvSpPr>
          <p:cNvPr id="3" name="Content Placeholder 2">
            <a:extLst>
              <a:ext uri="{FF2B5EF4-FFF2-40B4-BE49-F238E27FC236}">
                <a16:creationId xmlns:a16="http://schemas.microsoft.com/office/drawing/2014/main" id="{0AD996DA-4D3F-4921-A8AD-B87FA787206C}"/>
              </a:ext>
            </a:extLst>
          </p:cNvPr>
          <p:cNvSpPr>
            <a:spLocks noGrp="1"/>
          </p:cNvSpPr>
          <p:nvPr>
            <p:ph sz="half" idx="1"/>
          </p:nvPr>
        </p:nvSpPr>
        <p:spPr>
          <a:xfrm>
            <a:off x="942975" y="1600200"/>
            <a:ext cx="3593592" cy="4762500"/>
          </a:xfrm>
        </p:spPr>
        <p:txBody>
          <a:bodyPr>
            <a:noAutofit/>
          </a:bodyPr>
          <a:lstStyle/>
          <a:p>
            <a:pPr marL="0" indent="0">
              <a:buNone/>
            </a:pPr>
            <a:r>
              <a:rPr lang="en-US" sz="2800" dirty="0"/>
              <a:t>Training (skills)	</a:t>
            </a:r>
            <a:br>
              <a:rPr lang="en-US" sz="2800" dirty="0">
                <a:sym typeface="Wingdings" panose="05000000000000000000" pitchFamily="2" charset="2"/>
              </a:rPr>
            </a:br>
            <a:endParaRPr lang="en-US" sz="2800" dirty="0">
              <a:sym typeface="Wingdings" panose="05000000000000000000" pitchFamily="2" charset="2"/>
            </a:endParaRPr>
          </a:p>
          <a:p>
            <a:pPr marL="0" indent="0">
              <a:buNone/>
            </a:pPr>
            <a:r>
              <a:rPr lang="en-US" sz="2800" dirty="0"/>
              <a:t>Instruction (lecture)		</a:t>
            </a:r>
          </a:p>
          <a:p>
            <a:pPr marL="0" indent="0">
              <a:buNone/>
            </a:pPr>
            <a:r>
              <a:rPr lang="en-US" sz="2800" dirty="0"/>
              <a:t>Education </a:t>
            </a:r>
            <a:br>
              <a:rPr lang="en-US" sz="2800" dirty="0">
                <a:sym typeface="Wingdings" panose="05000000000000000000" pitchFamily="2" charset="2"/>
              </a:rPr>
            </a:br>
            <a:endParaRPr lang="en-US" sz="2800" dirty="0">
              <a:sym typeface="Wingdings" panose="05000000000000000000" pitchFamily="2" charset="2"/>
            </a:endParaRPr>
          </a:p>
          <a:p>
            <a:pPr marL="0" indent="0">
              <a:buNone/>
            </a:pPr>
            <a:endParaRPr lang="en-US" sz="2800" dirty="0">
              <a:sym typeface="Wingdings" panose="05000000000000000000" pitchFamily="2" charset="2"/>
            </a:endParaRPr>
          </a:p>
          <a:p>
            <a:pPr marL="0" indent="0">
              <a:buNone/>
            </a:pPr>
            <a:r>
              <a:rPr lang="en-US" sz="4000" b="1" dirty="0">
                <a:sym typeface="Wingdings" panose="05000000000000000000" pitchFamily="2" charset="2"/>
              </a:rPr>
              <a:t>LEARNING</a:t>
            </a:r>
            <a:endParaRPr lang="en-US" sz="4000" b="1" dirty="0"/>
          </a:p>
        </p:txBody>
      </p:sp>
      <p:sp>
        <p:nvSpPr>
          <p:cNvPr id="4" name="Content Placeholder 3">
            <a:extLst>
              <a:ext uri="{FF2B5EF4-FFF2-40B4-BE49-F238E27FC236}">
                <a16:creationId xmlns:a16="http://schemas.microsoft.com/office/drawing/2014/main" id="{98DE1DF9-14E9-41D0-B7BD-B5E7B8C0E5E4}"/>
              </a:ext>
            </a:extLst>
          </p:cNvPr>
          <p:cNvSpPr>
            <a:spLocks noGrp="1"/>
          </p:cNvSpPr>
          <p:nvPr>
            <p:ph sz="half" idx="2"/>
          </p:nvPr>
        </p:nvSpPr>
        <p:spPr>
          <a:xfrm>
            <a:off x="4114800" y="1595718"/>
            <a:ext cx="4876800" cy="5105400"/>
          </a:xfrm>
        </p:spPr>
        <p:txBody>
          <a:bodyPr>
            <a:normAutofit fontScale="85000" lnSpcReduction="20000"/>
          </a:bodyPr>
          <a:lstStyle/>
          <a:p>
            <a:pPr marL="573088" indent="-573088">
              <a:buFont typeface="Wingdings" panose="05000000000000000000" pitchFamily="2" charset="2"/>
              <a:buChar char="è"/>
            </a:pPr>
            <a:r>
              <a:rPr lang="en-US" sz="3300" dirty="0">
                <a:sym typeface="Wingdings" panose="05000000000000000000" pitchFamily="2" charset="2"/>
              </a:rPr>
              <a:t>Getting people to think </a:t>
            </a:r>
            <a:br>
              <a:rPr lang="en-US" sz="3300" dirty="0">
                <a:sym typeface="Wingdings" panose="05000000000000000000" pitchFamily="2" charset="2"/>
              </a:rPr>
            </a:br>
            <a:r>
              <a:rPr lang="en-US" sz="3300" dirty="0">
                <a:sym typeface="Wingdings" panose="05000000000000000000" pitchFamily="2" charset="2"/>
              </a:rPr>
              <a:t>about a situation</a:t>
            </a:r>
          </a:p>
          <a:p>
            <a:pPr marL="573088" indent="-573088">
              <a:buNone/>
            </a:pPr>
            <a:endParaRPr lang="en-US" sz="2100" dirty="0">
              <a:sym typeface="Wingdings" panose="05000000000000000000" pitchFamily="2" charset="2"/>
            </a:endParaRPr>
          </a:p>
          <a:p>
            <a:pPr marL="573088" indent="-573088">
              <a:buFont typeface="Wingdings" panose="05000000000000000000" pitchFamily="2" charset="2"/>
              <a:buChar char="è"/>
            </a:pPr>
            <a:r>
              <a:rPr lang="en-US" sz="3300" dirty="0">
                <a:sym typeface="Wingdings" panose="05000000000000000000" pitchFamily="2" charset="2"/>
              </a:rPr>
              <a:t>Go beyond the materials presented</a:t>
            </a:r>
          </a:p>
          <a:p>
            <a:pPr marL="573088" indent="-573088">
              <a:buNone/>
            </a:pPr>
            <a:endParaRPr lang="en-US" sz="1200" dirty="0">
              <a:sym typeface="Wingdings" panose="05000000000000000000" pitchFamily="2" charset="2"/>
            </a:endParaRPr>
          </a:p>
          <a:p>
            <a:pPr marL="573088" indent="-573088">
              <a:buNone/>
            </a:pPr>
            <a:r>
              <a:rPr lang="en-US" sz="3300" dirty="0">
                <a:sym typeface="Wingdings" panose="05000000000000000000" pitchFamily="2" charset="2"/>
              </a:rPr>
              <a:t>  Life lessons; </a:t>
            </a:r>
            <a:br>
              <a:rPr lang="en-US" sz="3300" dirty="0">
                <a:sym typeface="Wingdings" panose="05000000000000000000" pitchFamily="2" charset="2"/>
              </a:rPr>
            </a:br>
            <a:r>
              <a:rPr lang="en-US" sz="3300" dirty="0">
                <a:sym typeface="Wingdings" panose="05000000000000000000" pitchFamily="2" charset="2"/>
              </a:rPr>
              <a:t>react to different situations; critical thinking</a:t>
            </a:r>
          </a:p>
          <a:p>
            <a:pPr marL="573088" indent="-573088">
              <a:buNone/>
            </a:pPr>
            <a:endParaRPr lang="en-US" sz="1200" dirty="0">
              <a:sym typeface="Wingdings" panose="05000000000000000000" pitchFamily="2" charset="2"/>
            </a:endParaRPr>
          </a:p>
          <a:p>
            <a:pPr marL="573088" indent="-573088">
              <a:buNone/>
            </a:pPr>
            <a:r>
              <a:rPr lang="en-US" sz="3300" dirty="0">
                <a:sym typeface="Wingdings" panose="05000000000000000000" pitchFamily="2" charset="2"/>
              </a:rPr>
              <a:t>  </a:t>
            </a:r>
            <a:r>
              <a:rPr lang="en-US" sz="3300" dirty="0"/>
              <a:t>Behavior change!!</a:t>
            </a:r>
          </a:p>
          <a:p>
            <a:pPr marL="573088" indent="-573088">
              <a:buNone/>
            </a:pPr>
            <a:r>
              <a:rPr lang="en-US" sz="3300" dirty="0"/>
              <a:t>       Adapt to new situations</a:t>
            </a:r>
          </a:p>
        </p:txBody>
      </p:sp>
      <p:sp>
        <p:nvSpPr>
          <p:cNvPr id="5" name="Plus Sign 4">
            <a:extLst>
              <a:ext uri="{FF2B5EF4-FFF2-40B4-BE49-F238E27FC236}">
                <a16:creationId xmlns:a16="http://schemas.microsoft.com/office/drawing/2014/main" id="{7F9EA093-C2BF-475F-83B2-70A2291A589B}"/>
              </a:ext>
            </a:extLst>
          </p:cNvPr>
          <p:cNvSpPr/>
          <p:nvPr/>
        </p:nvSpPr>
        <p:spPr>
          <a:xfrm>
            <a:off x="1417320" y="2026920"/>
            <a:ext cx="640080" cy="640080"/>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Plus Sign 7">
            <a:extLst>
              <a:ext uri="{FF2B5EF4-FFF2-40B4-BE49-F238E27FC236}">
                <a16:creationId xmlns:a16="http://schemas.microsoft.com/office/drawing/2014/main" id="{8ADD1CEA-1F04-4386-AC50-5A8CF43396AD}"/>
              </a:ext>
            </a:extLst>
          </p:cNvPr>
          <p:cNvSpPr/>
          <p:nvPr/>
        </p:nvSpPr>
        <p:spPr>
          <a:xfrm>
            <a:off x="1417320" y="3093720"/>
            <a:ext cx="640080" cy="640080"/>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Equals 8">
            <a:extLst>
              <a:ext uri="{FF2B5EF4-FFF2-40B4-BE49-F238E27FC236}">
                <a16:creationId xmlns:a16="http://schemas.microsoft.com/office/drawing/2014/main" id="{3BC67B23-D1D4-48C6-8EF6-F65EE85E16D3}"/>
              </a:ext>
            </a:extLst>
          </p:cNvPr>
          <p:cNvSpPr/>
          <p:nvPr/>
        </p:nvSpPr>
        <p:spPr>
          <a:xfrm>
            <a:off x="1447800" y="4343400"/>
            <a:ext cx="914400" cy="914400"/>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Slide Number Placeholder 5">
            <a:extLst>
              <a:ext uri="{FF2B5EF4-FFF2-40B4-BE49-F238E27FC236}">
                <a16:creationId xmlns:a16="http://schemas.microsoft.com/office/drawing/2014/main" id="{C6805879-2B81-4CE6-AD14-D4E425DD81CD}"/>
              </a:ext>
            </a:extLst>
          </p:cNvPr>
          <p:cNvSpPr>
            <a:spLocks noGrp="1"/>
          </p:cNvSpPr>
          <p:nvPr>
            <p:ph type="sldNum" sz="quarter" idx="12"/>
          </p:nvPr>
        </p:nvSpPr>
        <p:spPr/>
        <p:txBody>
          <a:bodyPr/>
          <a:lstStyle/>
          <a:p>
            <a:r>
              <a:rPr lang="en-US" dirty="0"/>
              <a:t>Ref: R. </a:t>
            </a:r>
            <a:r>
              <a:rPr lang="en-US" dirty="0" err="1"/>
              <a:t>Gravani</a:t>
            </a:r>
            <a:r>
              <a:rPr lang="en-US" dirty="0"/>
              <a:t>, 2014</a:t>
            </a:r>
          </a:p>
        </p:txBody>
      </p:sp>
    </p:spTree>
    <p:extLst>
      <p:ext uri="{BB962C8B-B14F-4D97-AF65-F5344CB8AC3E}">
        <p14:creationId xmlns:p14="http://schemas.microsoft.com/office/powerpoint/2010/main" val="264261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9"/>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4">
                                            <p:txEl>
                                              <p:pRg st="6" end="6"/>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animBg="1"/>
      <p:bldP spid="9"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F12A-A50A-47C5-93E0-6D81A30D6C10}"/>
              </a:ext>
            </a:extLst>
          </p:cNvPr>
          <p:cNvSpPr>
            <a:spLocks noGrp="1"/>
          </p:cNvSpPr>
          <p:nvPr>
            <p:ph type="title"/>
          </p:nvPr>
        </p:nvSpPr>
        <p:spPr>
          <a:xfrm>
            <a:off x="938758" y="152401"/>
            <a:ext cx="7633742" cy="1368830"/>
          </a:xfrm>
        </p:spPr>
        <p:txBody>
          <a:bodyPr>
            <a:normAutofit/>
          </a:bodyPr>
          <a:lstStyle/>
          <a:p>
            <a:r>
              <a:rPr lang="en-US" dirty="0"/>
              <a:t>Hierarchy of Training </a:t>
            </a:r>
            <a:br>
              <a:rPr lang="en-US" dirty="0"/>
            </a:br>
            <a:r>
              <a:rPr lang="en-US" dirty="0"/>
              <a:t>Investment Guidelines</a:t>
            </a:r>
          </a:p>
        </p:txBody>
      </p:sp>
      <p:sp>
        <p:nvSpPr>
          <p:cNvPr id="3" name="Content Placeholder 2">
            <a:extLst>
              <a:ext uri="{FF2B5EF4-FFF2-40B4-BE49-F238E27FC236}">
                <a16:creationId xmlns:a16="http://schemas.microsoft.com/office/drawing/2014/main" id="{071B904F-CAC1-4FCC-859F-DF946F1FC87B}"/>
              </a:ext>
            </a:extLst>
          </p:cNvPr>
          <p:cNvSpPr>
            <a:spLocks noGrp="1"/>
          </p:cNvSpPr>
          <p:nvPr>
            <p:ph idx="1"/>
          </p:nvPr>
        </p:nvSpPr>
        <p:spPr>
          <a:xfrm>
            <a:off x="685800" y="1598815"/>
            <a:ext cx="7633742" cy="4876800"/>
          </a:xfrm>
        </p:spPr>
        <p:txBody>
          <a:bodyPr>
            <a:normAutofit/>
          </a:bodyPr>
          <a:lstStyle/>
          <a:p>
            <a:r>
              <a:rPr lang="en-US" sz="2800" dirty="0"/>
              <a:t>Train </a:t>
            </a:r>
            <a:r>
              <a:rPr lang="en-US" sz="2800" b="1" dirty="0"/>
              <a:t>what</a:t>
            </a:r>
            <a:r>
              <a:rPr lang="en-US" sz="2800" dirty="0"/>
              <a:t> to do</a:t>
            </a:r>
          </a:p>
          <a:p>
            <a:pPr lvl="1"/>
            <a:r>
              <a:rPr lang="en-US" sz="2400" dirty="0"/>
              <a:t>Knowledge </a:t>
            </a:r>
          </a:p>
          <a:p>
            <a:pPr lvl="1"/>
            <a:r>
              <a:rPr lang="en-US" sz="2400" dirty="0"/>
              <a:t>10% of overall investment</a:t>
            </a:r>
          </a:p>
          <a:p>
            <a:r>
              <a:rPr lang="en-US" sz="2800" dirty="0"/>
              <a:t>Tools that work</a:t>
            </a:r>
          </a:p>
          <a:p>
            <a:pPr lvl="1"/>
            <a:r>
              <a:rPr lang="en-US" sz="2400" dirty="0"/>
              <a:t>Skill = </a:t>
            </a:r>
            <a:r>
              <a:rPr lang="en-US" sz="2400" b="1" dirty="0"/>
              <a:t>how</a:t>
            </a:r>
            <a:r>
              <a:rPr lang="en-US" sz="2400" dirty="0"/>
              <a:t> it’s done</a:t>
            </a:r>
          </a:p>
          <a:p>
            <a:pPr lvl="1"/>
            <a:r>
              <a:rPr lang="en-US" sz="2400" dirty="0"/>
              <a:t>20% of overall investment </a:t>
            </a:r>
          </a:p>
          <a:p>
            <a:r>
              <a:rPr lang="en-US" sz="2800" b="1" dirty="0"/>
              <a:t>Why</a:t>
            </a:r>
            <a:r>
              <a:rPr lang="en-US" sz="2800" dirty="0"/>
              <a:t>!  </a:t>
            </a:r>
          </a:p>
          <a:p>
            <a:pPr lvl="1"/>
            <a:r>
              <a:rPr lang="en-US" sz="2400" dirty="0"/>
              <a:t>Everyone wants to know</a:t>
            </a:r>
          </a:p>
          <a:p>
            <a:pPr lvl="1"/>
            <a:r>
              <a:rPr lang="en-US" sz="2400" dirty="0"/>
              <a:t>70% of overall investment!</a:t>
            </a:r>
          </a:p>
        </p:txBody>
      </p:sp>
      <p:graphicFrame>
        <p:nvGraphicFramePr>
          <p:cNvPr id="4" name="Diagram 3">
            <a:extLst>
              <a:ext uri="{FF2B5EF4-FFF2-40B4-BE49-F238E27FC236}">
                <a16:creationId xmlns:a16="http://schemas.microsoft.com/office/drawing/2014/main" id="{EA818CD0-B8F2-41E5-BA08-638D1857300E}"/>
              </a:ext>
            </a:extLst>
          </p:cNvPr>
          <p:cNvGraphicFramePr/>
          <p:nvPr>
            <p:extLst>
              <p:ext uri="{D42A27DB-BD31-4B8C-83A1-F6EECF244321}">
                <p14:modId xmlns:p14="http://schemas.microsoft.com/office/powerpoint/2010/main" val="865026721"/>
              </p:ext>
            </p:extLst>
          </p:nvPr>
        </p:nvGraphicFramePr>
        <p:xfrm>
          <a:off x="4724400" y="1751215"/>
          <a:ext cx="4267200" cy="480198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Slide Number Placeholder 4">
            <a:extLst>
              <a:ext uri="{FF2B5EF4-FFF2-40B4-BE49-F238E27FC236}">
                <a16:creationId xmlns:a16="http://schemas.microsoft.com/office/drawing/2014/main" id="{E56AB1C5-F108-4AC6-9CA7-F6FCFF5951E1}"/>
              </a:ext>
            </a:extLst>
          </p:cNvPr>
          <p:cNvSpPr>
            <a:spLocks noGrp="1"/>
          </p:cNvSpPr>
          <p:nvPr>
            <p:ph type="sldNum" sz="quarter" idx="12"/>
          </p:nvPr>
        </p:nvSpPr>
        <p:spPr>
          <a:xfrm>
            <a:off x="590551" y="6475615"/>
            <a:ext cx="2114549" cy="345796"/>
          </a:xfrm>
        </p:spPr>
        <p:txBody>
          <a:bodyPr/>
          <a:lstStyle/>
          <a:p>
            <a:pPr algn="l"/>
            <a:r>
              <a:rPr lang="en-US" dirty="0"/>
              <a:t>Ref: J.W. </a:t>
            </a:r>
            <a:r>
              <a:rPr lang="en-US" dirty="0" err="1"/>
              <a:t>Raede</a:t>
            </a:r>
            <a:r>
              <a:rPr lang="en-US" dirty="0"/>
              <a:t>, 2016</a:t>
            </a:r>
          </a:p>
        </p:txBody>
      </p:sp>
    </p:spTree>
    <p:extLst>
      <p:ext uri="{BB962C8B-B14F-4D97-AF65-F5344CB8AC3E}">
        <p14:creationId xmlns:p14="http://schemas.microsoft.com/office/powerpoint/2010/main" val="13248688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EC997-94A9-440A-B375-0056A68E3C1D}"/>
              </a:ext>
            </a:extLst>
          </p:cNvPr>
          <p:cNvSpPr>
            <a:spLocks noGrp="1"/>
          </p:cNvSpPr>
          <p:nvPr>
            <p:ph type="title"/>
          </p:nvPr>
        </p:nvSpPr>
        <p:spPr/>
        <p:txBody>
          <a:bodyPr/>
          <a:lstStyle/>
          <a:p>
            <a:r>
              <a:rPr lang="en-US"/>
              <a:t>Start with a PLAN</a:t>
            </a:r>
            <a:endParaRPr lang="en-US" dirty="0"/>
          </a:p>
        </p:txBody>
      </p:sp>
      <p:sp>
        <p:nvSpPr>
          <p:cNvPr id="3" name="Content Placeholder 2">
            <a:extLst>
              <a:ext uri="{FF2B5EF4-FFF2-40B4-BE49-F238E27FC236}">
                <a16:creationId xmlns:a16="http://schemas.microsoft.com/office/drawing/2014/main" id="{97E86F27-72FE-4F5B-98AD-6168AC802F00}"/>
              </a:ext>
            </a:extLst>
          </p:cNvPr>
          <p:cNvSpPr>
            <a:spLocks noGrp="1"/>
          </p:cNvSpPr>
          <p:nvPr>
            <p:ph idx="1"/>
          </p:nvPr>
        </p:nvSpPr>
        <p:spPr>
          <a:xfrm>
            <a:off x="938758" y="1447800"/>
            <a:ext cx="7633742" cy="5181600"/>
          </a:xfrm>
        </p:spPr>
        <p:txBody>
          <a:bodyPr>
            <a:normAutofit fontScale="77500" lnSpcReduction="20000"/>
          </a:bodyPr>
          <a:lstStyle/>
          <a:p>
            <a:r>
              <a:rPr lang="en-US" dirty="0"/>
              <a:t>Objective of training </a:t>
            </a:r>
            <a:r>
              <a:rPr lang="en-US" b="1" dirty="0"/>
              <a:t>program</a:t>
            </a:r>
          </a:p>
          <a:p>
            <a:pPr lvl="1"/>
            <a:r>
              <a:rPr lang="en-US" dirty="0"/>
              <a:t>What do YOU hope to accomplish?</a:t>
            </a:r>
          </a:p>
          <a:p>
            <a:r>
              <a:rPr lang="en-US" b="1" dirty="0"/>
              <a:t>Who</a:t>
            </a:r>
          </a:p>
          <a:p>
            <a:pPr lvl="1"/>
            <a:r>
              <a:rPr lang="en-US" dirty="0"/>
              <a:t>Who will do the training?</a:t>
            </a:r>
          </a:p>
          <a:p>
            <a:pPr lvl="1"/>
            <a:r>
              <a:rPr lang="en-US" dirty="0"/>
              <a:t>Who will be participating? </a:t>
            </a:r>
          </a:p>
          <a:p>
            <a:r>
              <a:rPr lang="en-US" b="1" dirty="0"/>
              <a:t>What</a:t>
            </a:r>
            <a:r>
              <a:rPr lang="en-US" dirty="0"/>
              <a:t> information will be presented?</a:t>
            </a:r>
          </a:p>
          <a:p>
            <a:r>
              <a:rPr lang="en-US" b="1" dirty="0"/>
              <a:t>When</a:t>
            </a:r>
            <a:r>
              <a:rPr lang="en-US" dirty="0"/>
              <a:t> and how frequently will it be done?</a:t>
            </a:r>
          </a:p>
          <a:p>
            <a:r>
              <a:rPr lang="en-US" b="1" dirty="0"/>
              <a:t>Where</a:t>
            </a:r>
            <a:r>
              <a:rPr lang="en-US" dirty="0"/>
              <a:t> will the training sessions take place?</a:t>
            </a:r>
          </a:p>
          <a:p>
            <a:r>
              <a:rPr lang="en-US" b="1" dirty="0"/>
              <a:t>How</a:t>
            </a:r>
          </a:p>
          <a:p>
            <a:pPr lvl="1"/>
            <a:r>
              <a:rPr lang="en-US" dirty="0"/>
              <a:t>How will the sessions be presented?</a:t>
            </a:r>
          </a:p>
          <a:p>
            <a:pPr lvl="1"/>
            <a:r>
              <a:rPr lang="en-US" dirty="0"/>
              <a:t>How will we know if they are successful?</a:t>
            </a:r>
          </a:p>
          <a:p>
            <a:endParaRPr lang="en-US" dirty="0"/>
          </a:p>
        </p:txBody>
      </p:sp>
      <p:sp>
        <p:nvSpPr>
          <p:cNvPr id="4" name="Slide Number Placeholder 3">
            <a:extLst>
              <a:ext uri="{FF2B5EF4-FFF2-40B4-BE49-F238E27FC236}">
                <a16:creationId xmlns:a16="http://schemas.microsoft.com/office/drawing/2014/main" id="{B0E394FA-1071-47D8-9413-2D0C1BFBFF77}"/>
              </a:ext>
            </a:extLst>
          </p:cNvPr>
          <p:cNvSpPr>
            <a:spLocks noGrp="1"/>
          </p:cNvSpPr>
          <p:nvPr>
            <p:ph type="sldNum" sz="quarter" idx="12"/>
          </p:nvPr>
        </p:nvSpPr>
        <p:spPr/>
        <p:txBody>
          <a:bodyPr/>
          <a:lstStyle/>
          <a:p>
            <a:fld id="{2CF89FED-D981-4F18-B941-486CCC13A62B}" type="slidenum">
              <a:rPr lang="en-US" smtClean="0"/>
              <a:pPr/>
              <a:t>18</a:t>
            </a:fld>
            <a:endParaRPr lang="en-US"/>
          </a:p>
        </p:txBody>
      </p:sp>
    </p:spTree>
    <p:extLst>
      <p:ext uri="{BB962C8B-B14F-4D97-AF65-F5344CB8AC3E}">
        <p14:creationId xmlns:p14="http://schemas.microsoft.com/office/powerpoint/2010/main" val="13276349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4E9A5B-A107-4383-8977-092813FE7FCF}"/>
              </a:ext>
            </a:extLst>
          </p:cNvPr>
          <p:cNvSpPr>
            <a:spLocks noGrp="1"/>
          </p:cNvSpPr>
          <p:nvPr>
            <p:ph type="title"/>
          </p:nvPr>
        </p:nvSpPr>
        <p:spPr/>
        <p:txBody>
          <a:bodyPr/>
          <a:lstStyle/>
          <a:p>
            <a:r>
              <a:rPr lang="en-US" dirty="0"/>
              <a:t>Objective</a:t>
            </a:r>
          </a:p>
        </p:txBody>
      </p:sp>
      <p:sp>
        <p:nvSpPr>
          <p:cNvPr id="3" name="Content Placeholder 2">
            <a:extLst>
              <a:ext uri="{FF2B5EF4-FFF2-40B4-BE49-F238E27FC236}">
                <a16:creationId xmlns:a16="http://schemas.microsoft.com/office/drawing/2014/main" id="{EE6D43F0-BAAE-4683-8187-576618BB000A}"/>
              </a:ext>
            </a:extLst>
          </p:cNvPr>
          <p:cNvSpPr>
            <a:spLocks noGrp="1"/>
          </p:cNvSpPr>
          <p:nvPr>
            <p:ph idx="1"/>
          </p:nvPr>
        </p:nvSpPr>
        <p:spPr>
          <a:xfrm>
            <a:off x="938758" y="1371600"/>
            <a:ext cx="7976642" cy="5410200"/>
          </a:xfrm>
        </p:spPr>
        <p:txBody>
          <a:bodyPr>
            <a:normAutofit fontScale="85000" lnSpcReduction="10000"/>
          </a:bodyPr>
          <a:lstStyle/>
          <a:p>
            <a:r>
              <a:rPr lang="en-US" dirty="0"/>
              <a:t>Determine goal or objective in advance of each training </a:t>
            </a:r>
            <a:r>
              <a:rPr lang="en-US" b="1" dirty="0"/>
              <a:t>session</a:t>
            </a:r>
            <a:r>
              <a:rPr lang="en-US" dirty="0"/>
              <a:t> for the training </a:t>
            </a:r>
            <a:r>
              <a:rPr lang="en-US" b="1" dirty="0"/>
              <a:t>program</a:t>
            </a:r>
          </a:p>
          <a:p>
            <a:r>
              <a:rPr lang="en-US" dirty="0"/>
              <a:t>What are you hoping to accomplish?</a:t>
            </a:r>
          </a:p>
          <a:p>
            <a:pPr lvl="1"/>
            <a:r>
              <a:rPr lang="en-US" dirty="0"/>
              <a:t>Comply with regulations</a:t>
            </a:r>
          </a:p>
          <a:p>
            <a:pPr lvl="1"/>
            <a:r>
              <a:rPr lang="en-US" dirty="0"/>
              <a:t>Develop workforce to be aware and mindful</a:t>
            </a:r>
          </a:p>
          <a:p>
            <a:pPr lvl="2"/>
            <a:r>
              <a:rPr lang="en-US" dirty="0"/>
              <a:t>Improve performance</a:t>
            </a:r>
          </a:p>
          <a:p>
            <a:pPr lvl="2"/>
            <a:r>
              <a:rPr lang="en-US" dirty="0"/>
              <a:t>Change bad habits</a:t>
            </a:r>
          </a:p>
          <a:p>
            <a:pPr lvl="2"/>
            <a:r>
              <a:rPr lang="en-US" dirty="0"/>
              <a:t>Encourage participation</a:t>
            </a:r>
          </a:p>
          <a:p>
            <a:pPr lvl="2"/>
            <a:r>
              <a:rPr lang="en-US" dirty="0"/>
              <a:t>Increased awareness</a:t>
            </a:r>
          </a:p>
          <a:p>
            <a:pPr lvl="2"/>
            <a:r>
              <a:rPr lang="en-US" dirty="0"/>
              <a:t>Worker ‘growth’ and development</a:t>
            </a:r>
          </a:p>
          <a:p>
            <a:pPr lvl="2"/>
            <a:r>
              <a:rPr lang="en-US" dirty="0"/>
              <a:t>Be ‘audit ready at all times’</a:t>
            </a:r>
          </a:p>
        </p:txBody>
      </p:sp>
      <p:sp>
        <p:nvSpPr>
          <p:cNvPr id="4" name="Slide Number Placeholder 3">
            <a:extLst>
              <a:ext uri="{FF2B5EF4-FFF2-40B4-BE49-F238E27FC236}">
                <a16:creationId xmlns:a16="http://schemas.microsoft.com/office/drawing/2014/main" id="{7F38E99C-6D7C-480C-998C-589A9F381CFE}"/>
              </a:ext>
            </a:extLst>
          </p:cNvPr>
          <p:cNvSpPr>
            <a:spLocks noGrp="1"/>
          </p:cNvSpPr>
          <p:nvPr>
            <p:ph type="sldNum" sz="quarter" idx="12"/>
          </p:nvPr>
        </p:nvSpPr>
        <p:spPr/>
        <p:txBody>
          <a:bodyPr/>
          <a:lstStyle/>
          <a:p>
            <a:fld id="{2CF89FED-D981-4F18-B941-486CCC13A62B}" type="slidenum">
              <a:rPr lang="en-US" smtClean="0"/>
              <a:pPr/>
              <a:t>19</a:t>
            </a:fld>
            <a:endParaRPr lang="en-US"/>
          </a:p>
        </p:txBody>
      </p:sp>
    </p:spTree>
    <p:extLst>
      <p:ext uri="{BB962C8B-B14F-4D97-AF65-F5344CB8AC3E}">
        <p14:creationId xmlns:p14="http://schemas.microsoft.com/office/powerpoint/2010/main" val="2535492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Picture 3" descr="A vintage photo of a group of people in a room&#10;&#10;Description generated with high confidence">
            <a:extLst>
              <a:ext uri="{FF2B5EF4-FFF2-40B4-BE49-F238E27FC236}">
                <a16:creationId xmlns:a16="http://schemas.microsoft.com/office/drawing/2014/main" id="{619A5037-3678-4269-9D72-AAAE392BC274}"/>
              </a:ext>
            </a:extLst>
          </p:cNvPr>
          <p:cNvPicPr>
            <a:picLocks noChangeAspect="1"/>
          </p:cNvPicPr>
          <p:nvPr/>
        </p:nvPicPr>
        <p:blipFill rotWithShape="1">
          <a:blip r:embed="rId3">
            <a:extLst>
              <a:ext uri="{28A0092B-C50C-407E-A947-70E740481C1C}">
                <a14:useLocalDpi xmlns:a14="http://schemas.microsoft.com/office/drawing/2010/main" val="0"/>
              </a:ext>
            </a:extLst>
          </a:blip>
          <a:srcRect t="16368" r="2" b="5833"/>
          <a:stretch/>
        </p:blipFill>
        <p:spPr>
          <a:xfrm>
            <a:off x="4876800" y="685800"/>
            <a:ext cx="4203503" cy="2501837"/>
          </a:xfrm>
          <a:custGeom>
            <a:avLst/>
            <a:gdLst>
              <a:gd name="connsiteX0" fmla="*/ 1159248 w 5604670"/>
              <a:gd name="connsiteY0" fmla="*/ 0 h 2501837"/>
              <a:gd name="connsiteX1" fmla="*/ 5604670 w 5604670"/>
              <a:gd name="connsiteY1" fmla="*/ 0 h 2501837"/>
              <a:gd name="connsiteX2" fmla="*/ 5604670 w 5604670"/>
              <a:gd name="connsiteY2" fmla="*/ 2501837 h 2501837"/>
              <a:gd name="connsiteX3" fmla="*/ 0 w 5604670"/>
              <a:gd name="connsiteY3" fmla="*/ 2501837 h 2501837"/>
            </a:gdLst>
            <a:ahLst/>
            <a:cxnLst>
              <a:cxn ang="0">
                <a:pos x="connsiteX0" y="connsiteY0"/>
              </a:cxn>
              <a:cxn ang="0">
                <a:pos x="connsiteX1" y="connsiteY1"/>
              </a:cxn>
              <a:cxn ang="0">
                <a:pos x="connsiteX2" y="connsiteY2"/>
              </a:cxn>
              <a:cxn ang="0">
                <a:pos x="connsiteX3" y="connsiteY3"/>
              </a:cxn>
            </a:cxnLst>
            <a:rect l="l" t="t" r="r" b="b"/>
            <a:pathLst>
              <a:path w="5604670" h="2501837">
                <a:moveTo>
                  <a:pt x="1159248" y="0"/>
                </a:moveTo>
                <a:lnTo>
                  <a:pt x="5604670" y="0"/>
                </a:lnTo>
                <a:lnTo>
                  <a:pt x="5604670" y="2501837"/>
                </a:lnTo>
                <a:lnTo>
                  <a:pt x="0" y="2501837"/>
                </a:lnTo>
                <a:close/>
              </a:path>
            </a:pathLst>
          </a:custGeom>
        </p:spPr>
      </p:pic>
      <p:pic>
        <p:nvPicPr>
          <p:cNvPr id="5" name="Picture 4" descr="A group of people performing on a counter&#10;&#10;Description generated with high confidence">
            <a:extLst>
              <a:ext uri="{FF2B5EF4-FFF2-40B4-BE49-F238E27FC236}">
                <a16:creationId xmlns:a16="http://schemas.microsoft.com/office/drawing/2014/main" id="{BAD8627D-4C79-49AC-A9A2-B55C83D60517}"/>
              </a:ext>
            </a:extLst>
          </p:cNvPr>
          <p:cNvPicPr>
            <a:picLocks noChangeAspect="1"/>
          </p:cNvPicPr>
          <p:nvPr/>
        </p:nvPicPr>
        <p:blipFill rotWithShape="1">
          <a:blip r:embed="rId4">
            <a:extLst>
              <a:ext uri="{28A0092B-C50C-407E-A947-70E740481C1C}">
                <a14:useLocalDpi xmlns:a14="http://schemas.microsoft.com/office/drawing/2010/main" val="0"/>
              </a:ext>
            </a:extLst>
          </a:blip>
          <a:srcRect t="15784" r="2" b="2"/>
          <a:stretch/>
        </p:blipFill>
        <p:spPr>
          <a:xfrm>
            <a:off x="3317538" y="3581400"/>
            <a:ext cx="5750262" cy="2590800"/>
          </a:xfrm>
          <a:custGeom>
            <a:avLst/>
            <a:gdLst>
              <a:gd name="connsiteX0" fmla="*/ 1717230 w 7400925"/>
              <a:gd name="connsiteY0" fmla="*/ 0 h 2500884"/>
              <a:gd name="connsiteX1" fmla="*/ 7400925 w 7400925"/>
              <a:gd name="connsiteY1" fmla="*/ 0 h 2500884"/>
              <a:gd name="connsiteX2" fmla="*/ 7400925 w 7400925"/>
              <a:gd name="connsiteY2" fmla="*/ 2500884 h 2500884"/>
              <a:gd name="connsiteX3" fmla="*/ 0 w 7400925"/>
              <a:gd name="connsiteY3" fmla="*/ 2500884 h 2500884"/>
              <a:gd name="connsiteX4" fmla="*/ 0 w 7400925"/>
              <a:gd name="connsiteY4" fmla="*/ 2500883 h 2500884"/>
              <a:gd name="connsiteX5" fmla="*/ 552186 w 7400925"/>
              <a:gd name="connsiteY5" fmla="*/ 2500883 h 2500884"/>
              <a:gd name="connsiteX6" fmla="*/ 558423 w 7400925"/>
              <a:gd name="connsiteY6" fmla="*/ 2500883 h 25008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400925" h="2500884">
                <a:moveTo>
                  <a:pt x="1717230" y="0"/>
                </a:moveTo>
                <a:lnTo>
                  <a:pt x="7400925" y="0"/>
                </a:lnTo>
                <a:lnTo>
                  <a:pt x="7400925" y="2500884"/>
                </a:lnTo>
                <a:lnTo>
                  <a:pt x="0" y="2500884"/>
                </a:lnTo>
                <a:lnTo>
                  <a:pt x="0" y="2500883"/>
                </a:lnTo>
                <a:lnTo>
                  <a:pt x="552186" y="2500883"/>
                </a:lnTo>
                <a:lnTo>
                  <a:pt x="558423" y="2500883"/>
                </a:lnTo>
                <a:close/>
              </a:path>
            </a:pathLst>
          </a:custGeom>
        </p:spPr>
      </p:pic>
      <p:sp>
        <p:nvSpPr>
          <p:cNvPr id="2" name="Title 1">
            <a:extLst>
              <a:ext uri="{FF2B5EF4-FFF2-40B4-BE49-F238E27FC236}">
                <a16:creationId xmlns:a16="http://schemas.microsoft.com/office/drawing/2014/main" id="{F1D6A7BA-0C75-4C8C-B9D8-69B4D67066FC}"/>
              </a:ext>
            </a:extLst>
          </p:cNvPr>
          <p:cNvSpPr>
            <a:spLocks noGrp="1"/>
          </p:cNvSpPr>
          <p:nvPr>
            <p:ph type="title"/>
          </p:nvPr>
        </p:nvSpPr>
        <p:spPr>
          <a:xfrm>
            <a:off x="304800" y="382385"/>
            <a:ext cx="7633742" cy="1065415"/>
          </a:xfrm>
        </p:spPr>
        <p:txBody>
          <a:bodyPr/>
          <a:lstStyle/>
          <a:p>
            <a:r>
              <a:rPr lang="en-US" dirty="0"/>
              <a:t>summary</a:t>
            </a:r>
          </a:p>
        </p:txBody>
      </p:sp>
      <p:sp>
        <p:nvSpPr>
          <p:cNvPr id="3" name="Content Placeholder 2">
            <a:extLst>
              <a:ext uri="{FF2B5EF4-FFF2-40B4-BE49-F238E27FC236}">
                <a16:creationId xmlns:a16="http://schemas.microsoft.com/office/drawing/2014/main" id="{3576CF20-3750-47B3-ADC5-3A3E8DD97EDC}"/>
              </a:ext>
            </a:extLst>
          </p:cNvPr>
          <p:cNvSpPr>
            <a:spLocks noGrp="1"/>
          </p:cNvSpPr>
          <p:nvPr>
            <p:ph idx="1"/>
          </p:nvPr>
        </p:nvSpPr>
        <p:spPr>
          <a:xfrm>
            <a:off x="152400" y="1371600"/>
            <a:ext cx="4876800" cy="5257800"/>
          </a:xfrm>
        </p:spPr>
        <p:txBody>
          <a:bodyPr>
            <a:normAutofit fontScale="92500" lnSpcReduction="10000"/>
          </a:bodyPr>
          <a:lstStyle/>
          <a:p>
            <a:r>
              <a:rPr lang="en-US" dirty="0"/>
              <a:t>Training through language </a:t>
            </a:r>
            <a:br>
              <a:rPr lang="en-US" dirty="0"/>
            </a:br>
            <a:r>
              <a:rPr lang="en-US" dirty="0"/>
              <a:t>and culture barriers</a:t>
            </a:r>
          </a:p>
          <a:p>
            <a:r>
              <a:rPr lang="en-US" dirty="0"/>
              <a:t>Why?</a:t>
            </a:r>
          </a:p>
          <a:p>
            <a:pPr marL="514350" lvl="2" indent="-287338"/>
            <a:r>
              <a:rPr lang="en-US" dirty="0"/>
              <a:t>Regulations changed</a:t>
            </a:r>
          </a:p>
          <a:p>
            <a:pPr marL="514350" lvl="2" indent="-287338"/>
            <a:r>
              <a:rPr lang="en-US" dirty="0"/>
              <a:t>Food production changed</a:t>
            </a:r>
          </a:p>
          <a:p>
            <a:pPr marL="514350" lvl="2" indent="-287338"/>
            <a:r>
              <a:rPr lang="en-US" dirty="0"/>
              <a:t>Consumers changed</a:t>
            </a:r>
          </a:p>
          <a:p>
            <a:pPr marL="514350" lvl="2" indent="-287338"/>
            <a:r>
              <a:rPr lang="en-US" dirty="0"/>
              <a:t>Workforce changed</a:t>
            </a:r>
          </a:p>
          <a:p>
            <a:r>
              <a:rPr lang="en-US" dirty="0"/>
              <a:t>But our training </a:t>
            </a:r>
            <a:br>
              <a:rPr lang="en-US" dirty="0"/>
            </a:br>
            <a:r>
              <a:rPr lang="en-US" dirty="0"/>
              <a:t>programs stayed </a:t>
            </a:r>
            <a:br>
              <a:rPr lang="en-US" dirty="0"/>
            </a:br>
            <a:r>
              <a:rPr lang="en-US" dirty="0"/>
              <a:t>the same!!</a:t>
            </a:r>
          </a:p>
        </p:txBody>
      </p:sp>
      <p:sp>
        <p:nvSpPr>
          <p:cNvPr id="6" name="Slide Number Placeholder 5">
            <a:extLst>
              <a:ext uri="{FF2B5EF4-FFF2-40B4-BE49-F238E27FC236}">
                <a16:creationId xmlns:a16="http://schemas.microsoft.com/office/drawing/2014/main" id="{7400D3F0-ABD5-41A7-9B0D-DB65F402AF75}"/>
              </a:ext>
            </a:extLst>
          </p:cNvPr>
          <p:cNvSpPr>
            <a:spLocks noGrp="1"/>
          </p:cNvSpPr>
          <p:nvPr>
            <p:ph type="sldNum" sz="quarter" idx="12"/>
          </p:nvPr>
        </p:nvSpPr>
        <p:spPr/>
        <p:txBody>
          <a:bodyPr/>
          <a:lstStyle/>
          <a:p>
            <a:fld id="{2CF89FED-D981-4F18-B941-486CCC13A62B}" type="slidenum">
              <a:rPr lang="en-US" smtClean="0"/>
              <a:pPr/>
              <a:t>2</a:t>
            </a:fld>
            <a:endParaRPr lang="en-US"/>
          </a:p>
        </p:txBody>
      </p:sp>
    </p:spTree>
    <p:extLst>
      <p:ext uri="{BB962C8B-B14F-4D97-AF65-F5344CB8AC3E}">
        <p14:creationId xmlns:p14="http://schemas.microsoft.com/office/powerpoint/2010/main" val="22484763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DC47F-E106-44AB-97CA-0DE010DEDE17}"/>
              </a:ext>
            </a:extLst>
          </p:cNvPr>
          <p:cNvSpPr>
            <a:spLocks noGrp="1"/>
          </p:cNvSpPr>
          <p:nvPr>
            <p:ph type="title"/>
          </p:nvPr>
        </p:nvSpPr>
        <p:spPr/>
        <p:txBody>
          <a:bodyPr/>
          <a:lstStyle/>
          <a:p>
            <a:r>
              <a:rPr lang="en-US" dirty="0"/>
              <a:t>Where will it take place?</a:t>
            </a:r>
          </a:p>
        </p:txBody>
      </p:sp>
      <p:sp>
        <p:nvSpPr>
          <p:cNvPr id="3" name="Content Placeholder 2">
            <a:extLst>
              <a:ext uri="{FF2B5EF4-FFF2-40B4-BE49-F238E27FC236}">
                <a16:creationId xmlns:a16="http://schemas.microsoft.com/office/drawing/2014/main" id="{0AAB24BB-6487-424E-8CA3-22A020A3F439}"/>
              </a:ext>
            </a:extLst>
          </p:cNvPr>
          <p:cNvSpPr>
            <a:spLocks noGrp="1"/>
          </p:cNvSpPr>
          <p:nvPr>
            <p:ph idx="1"/>
          </p:nvPr>
        </p:nvSpPr>
        <p:spPr>
          <a:xfrm>
            <a:off x="755129" y="1598815"/>
            <a:ext cx="7633742" cy="4876800"/>
          </a:xfrm>
        </p:spPr>
        <p:txBody>
          <a:bodyPr>
            <a:normAutofit fontScale="92500" lnSpcReduction="10000"/>
          </a:bodyPr>
          <a:lstStyle/>
          <a:p>
            <a:r>
              <a:rPr lang="en-US" sz="2800" dirty="0"/>
              <a:t>Provide appropriate venue</a:t>
            </a:r>
          </a:p>
          <a:p>
            <a:pPr lvl="1"/>
            <a:r>
              <a:rPr lang="en-US" sz="2400" dirty="0"/>
              <a:t>Comfortable</a:t>
            </a:r>
          </a:p>
          <a:p>
            <a:pPr lvl="1"/>
            <a:r>
              <a:rPr lang="en-US" sz="2400" dirty="0"/>
              <a:t>No distractions</a:t>
            </a:r>
          </a:p>
          <a:p>
            <a:pPr lvl="1"/>
            <a:r>
              <a:rPr lang="en-US" sz="2400" dirty="0"/>
              <a:t>Easy to make eye-contact</a:t>
            </a:r>
          </a:p>
          <a:p>
            <a:pPr lvl="2"/>
            <a:r>
              <a:rPr lang="en-US" sz="2400" dirty="0"/>
              <a:t>Classroom seating or U-shaped </a:t>
            </a:r>
          </a:p>
          <a:p>
            <a:pPr lvl="1"/>
            <a:r>
              <a:rPr lang="en-US" sz="2400" dirty="0"/>
              <a:t>Interactive </a:t>
            </a:r>
          </a:p>
          <a:p>
            <a:endParaRPr lang="en-US" sz="2800" dirty="0"/>
          </a:p>
          <a:p>
            <a:r>
              <a:rPr lang="en-US" sz="2800" dirty="0">
                <a:solidFill>
                  <a:schemeClr val="accent1">
                    <a:lumMod val="75000"/>
                  </a:schemeClr>
                </a:solidFill>
              </a:rPr>
              <a:t>What I’ve seen!!</a:t>
            </a:r>
          </a:p>
          <a:p>
            <a:pPr lvl="1"/>
            <a:r>
              <a:rPr lang="en-US" sz="2400" dirty="0">
                <a:solidFill>
                  <a:schemeClr val="accent1">
                    <a:lumMod val="75000"/>
                  </a:schemeClr>
                </a:solidFill>
              </a:rPr>
              <a:t>Picnic  tables in break room area – outside, hot, windy, noise/birds </a:t>
            </a:r>
          </a:p>
          <a:p>
            <a:pPr lvl="1"/>
            <a:r>
              <a:rPr lang="en-US" sz="2400" dirty="0">
                <a:solidFill>
                  <a:schemeClr val="accent1">
                    <a:lumMod val="75000"/>
                  </a:schemeClr>
                </a:solidFill>
              </a:rPr>
              <a:t>Conference room with bottled water and donuts served</a:t>
            </a:r>
          </a:p>
        </p:txBody>
      </p:sp>
      <p:pic>
        <p:nvPicPr>
          <p:cNvPr id="7" name="Picture 6" descr="A screenshot of a cell phone&#10;&#10;Description generated with high confidence">
            <a:extLst>
              <a:ext uri="{FF2B5EF4-FFF2-40B4-BE49-F238E27FC236}">
                <a16:creationId xmlns:a16="http://schemas.microsoft.com/office/drawing/2014/main" id="{D4B72D44-2940-498A-BC34-4D6F846BB4B7}"/>
              </a:ext>
            </a:extLst>
          </p:cNvPr>
          <p:cNvPicPr>
            <a:picLocks noChangeAspect="1"/>
          </p:cNvPicPr>
          <p:nvPr/>
        </p:nvPicPr>
        <p:blipFill rotWithShape="1">
          <a:blip r:embed="rId3">
            <a:extLst>
              <a:ext uri="{28A0092B-C50C-407E-A947-70E740481C1C}">
                <a14:useLocalDpi xmlns:a14="http://schemas.microsoft.com/office/drawing/2010/main" val="0"/>
              </a:ext>
            </a:extLst>
          </a:blip>
          <a:srcRect b="33249"/>
          <a:stretch/>
        </p:blipFill>
        <p:spPr>
          <a:xfrm>
            <a:off x="5718810" y="1295400"/>
            <a:ext cx="3425190" cy="3067781"/>
          </a:xfrm>
          <a:prstGeom prst="rect">
            <a:avLst/>
          </a:prstGeom>
        </p:spPr>
      </p:pic>
      <p:sp>
        <p:nvSpPr>
          <p:cNvPr id="4" name="Slide Number Placeholder 3">
            <a:extLst>
              <a:ext uri="{FF2B5EF4-FFF2-40B4-BE49-F238E27FC236}">
                <a16:creationId xmlns:a16="http://schemas.microsoft.com/office/drawing/2014/main" id="{DB6627C7-B843-4541-87EC-12707C0BA171}"/>
              </a:ext>
            </a:extLst>
          </p:cNvPr>
          <p:cNvSpPr>
            <a:spLocks noGrp="1"/>
          </p:cNvSpPr>
          <p:nvPr>
            <p:ph type="sldNum" sz="quarter" idx="12"/>
          </p:nvPr>
        </p:nvSpPr>
        <p:spPr/>
        <p:txBody>
          <a:bodyPr/>
          <a:lstStyle/>
          <a:p>
            <a:fld id="{2CF89FED-D981-4F18-B941-486CCC13A62B}" type="slidenum">
              <a:rPr lang="en-US" smtClean="0"/>
              <a:pPr/>
              <a:t>20</a:t>
            </a:fld>
            <a:endParaRPr lang="en-US"/>
          </a:p>
        </p:txBody>
      </p:sp>
    </p:spTree>
    <p:extLst>
      <p:ext uri="{BB962C8B-B14F-4D97-AF65-F5344CB8AC3E}">
        <p14:creationId xmlns:p14="http://schemas.microsoft.com/office/powerpoint/2010/main" val="3950685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02080C-9436-4B9C-A2C7-91B6AAF8E169}"/>
              </a:ext>
            </a:extLst>
          </p:cNvPr>
          <p:cNvSpPr>
            <a:spLocks noGrp="1"/>
          </p:cNvSpPr>
          <p:nvPr>
            <p:ph type="title"/>
          </p:nvPr>
        </p:nvSpPr>
        <p:spPr/>
        <p:txBody>
          <a:bodyPr/>
          <a:lstStyle/>
          <a:p>
            <a:r>
              <a:rPr lang="en-US" dirty="0"/>
              <a:t>When will it be presented?</a:t>
            </a:r>
          </a:p>
        </p:txBody>
      </p:sp>
      <p:sp>
        <p:nvSpPr>
          <p:cNvPr id="3" name="Content Placeholder 2">
            <a:extLst>
              <a:ext uri="{FF2B5EF4-FFF2-40B4-BE49-F238E27FC236}">
                <a16:creationId xmlns:a16="http://schemas.microsoft.com/office/drawing/2014/main" id="{69511069-2BF4-413F-8F52-51DD0FF4EC17}"/>
              </a:ext>
            </a:extLst>
          </p:cNvPr>
          <p:cNvSpPr>
            <a:spLocks noGrp="1"/>
          </p:cNvSpPr>
          <p:nvPr>
            <p:ph idx="1"/>
          </p:nvPr>
        </p:nvSpPr>
        <p:spPr>
          <a:xfrm>
            <a:off x="938758" y="1524000"/>
            <a:ext cx="7633742" cy="5105400"/>
          </a:xfrm>
        </p:spPr>
        <p:txBody>
          <a:bodyPr>
            <a:normAutofit fontScale="85000" lnSpcReduction="20000"/>
          </a:bodyPr>
          <a:lstStyle/>
          <a:p>
            <a:r>
              <a:rPr lang="en-US" dirty="0"/>
              <a:t>Timing</a:t>
            </a:r>
          </a:p>
          <a:p>
            <a:pPr lvl="1"/>
            <a:r>
              <a:rPr lang="en-US" dirty="0"/>
              <a:t>Beginning of shift?  </a:t>
            </a:r>
          </a:p>
          <a:p>
            <a:pPr lvl="1"/>
            <a:r>
              <a:rPr lang="en-US" dirty="0"/>
              <a:t>Break time?  Lunch time??</a:t>
            </a:r>
          </a:p>
          <a:p>
            <a:r>
              <a:rPr lang="en-US" dirty="0"/>
              <a:t>Duration</a:t>
            </a:r>
          </a:p>
          <a:p>
            <a:pPr lvl="1"/>
            <a:r>
              <a:rPr lang="en-US" dirty="0"/>
              <a:t>Consider attention span, ability to sit, </a:t>
            </a:r>
            <a:br>
              <a:rPr lang="en-US" dirty="0"/>
            </a:br>
            <a:r>
              <a:rPr lang="en-US" u="sng" dirty="0"/>
              <a:t>not</a:t>
            </a:r>
            <a:r>
              <a:rPr lang="en-US" dirty="0"/>
              <a:t> how long will they be away from work?</a:t>
            </a:r>
          </a:p>
          <a:p>
            <a:r>
              <a:rPr lang="en-US" dirty="0"/>
              <a:t>Frequency</a:t>
            </a:r>
          </a:p>
          <a:p>
            <a:pPr lvl="1"/>
            <a:r>
              <a:rPr lang="en-US" dirty="0"/>
              <a:t>Upon hire?</a:t>
            </a:r>
          </a:p>
          <a:p>
            <a:pPr lvl="1"/>
            <a:r>
              <a:rPr lang="en-US" dirty="0"/>
              <a:t>Once a week?  Every 2 weeks?  Once per year??</a:t>
            </a:r>
          </a:p>
          <a:p>
            <a:r>
              <a:rPr lang="en-US" dirty="0"/>
              <a:t>Depends on your audience</a:t>
            </a:r>
          </a:p>
        </p:txBody>
      </p:sp>
      <p:sp>
        <p:nvSpPr>
          <p:cNvPr id="4" name="Slide Number Placeholder 3">
            <a:extLst>
              <a:ext uri="{FF2B5EF4-FFF2-40B4-BE49-F238E27FC236}">
                <a16:creationId xmlns:a16="http://schemas.microsoft.com/office/drawing/2014/main" id="{DD05B352-0360-46AD-84DE-E539F0FB0ED8}"/>
              </a:ext>
            </a:extLst>
          </p:cNvPr>
          <p:cNvSpPr>
            <a:spLocks noGrp="1"/>
          </p:cNvSpPr>
          <p:nvPr>
            <p:ph type="sldNum" sz="quarter" idx="12"/>
          </p:nvPr>
        </p:nvSpPr>
        <p:spPr/>
        <p:txBody>
          <a:bodyPr/>
          <a:lstStyle/>
          <a:p>
            <a:fld id="{2CF89FED-D981-4F18-B941-486CCC13A62B}" type="slidenum">
              <a:rPr lang="en-US" smtClean="0"/>
              <a:pPr/>
              <a:t>21</a:t>
            </a:fld>
            <a:endParaRPr lang="en-US"/>
          </a:p>
        </p:txBody>
      </p:sp>
    </p:spTree>
    <p:extLst>
      <p:ext uri="{BB962C8B-B14F-4D97-AF65-F5344CB8AC3E}">
        <p14:creationId xmlns:p14="http://schemas.microsoft.com/office/powerpoint/2010/main" val="38510765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4B70C4-1E5E-40D0-B231-1DF7D4D8F2CB}"/>
              </a:ext>
            </a:extLst>
          </p:cNvPr>
          <p:cNvSpPr>
            <a:spLocks noGrp="1"/>
          </p:cNvSpPr>
          <p:nvPr>
            <p:ph type="title"/>
          </p:nvPr>
        </p:nvSpPr>
        <p:spPr/>
        <p:txBody>
          <a:bodyPr/>
          <a:lstStyle/>
          <a:p>
            <a:r>
              <a:rPr lang="en-US" dirty="0"/>
              <a:t>Who will be involved?</a:t>
            </a:r>
          </a:p>
        </p:txBody>
      </p:sp>
      <p:sp>
        <p:nvSpPr>
          <p:cNvPr id="3" name="Content Placeholder 2">
            <a:extLst>
              <a:ext uri="{FF2B5EF4-FFF2-40B4-BE49-F238E27FC236}">
                <a16:creationId xmlns:a16="http://schemas.microsoft.com/office/drawing/2014/main" id="{3DC688A2-4499-4878-9FAE-20E953E8D4AC}"/>
              </a:ext>
            </a:extLst>
          </p:cNvPr>
          <p:cNvSpPr>
            <a:spLocks noGrp="1"/>
          </p:cNvSpPr>
          <p:nvPr>
            <p:ph idx="1"/>
          </p:nvPr>
        </p:nvSpPr>
        <p:spPr>
          <a:xfrm>
            <a:off x="938758" y="1447800"/>
            <a:ext cx="7633742" cy="5181600"/>
          </a:xfrm>
        </p:spPr>
        <p:txBody>
          <a:bodyPr>
            <a:normAutofit fontScale="77500" lnSpcReduction="20000"/>
          </a:bodyPr>
          <a:lstStyle/>
          <a:p>
            <a:r>
              <a:rPr lang="en-US" dirty="0"/>
              <a:t>Who will do the training?</a:t>
            </a:r>
          </a:p>
          <a:p>
            <a:pPr lvl="1"/>
            <a:r>
              <a:rPr lang="en-US" dirty="0"/>
              <a:t>QA Manager  </a:t>
            </a:r>
          </a:p>
          <a:p>
            <a:pPr lvl="1"/>
            <a:r>
              <a:rPr lang="en-US" dirty="0"/>
              <a:t>FS Specialist</a:t>
            </a:r>
          </a:p>
          <a:p>
            <a:pPr lvl="1"/>
            <a:r>
              <a:rPr lang="en-US" dirty="0"/>
              <a:t>Outsider</a:t>
            </a:r>
          </a:p>
          <a:p>
            <a:r>
              <a:rPr lang="en-US" dirty="0"/>
              <a:t>Who will be the audience?</a:t>
            </a:r>
          </a:p>
          <a:p>
            <a:pPr lvl="1"/>
            <a:r>
              <a:rPr lang="en-US" dirty="0"/>
              <a:t>Break them into smaller groups, by responsibilities </a:t>
            </a:r>
          </a:p>
          <a:p>
            <a:pPr lvl="2"/>
            <a:r>
              <a:rPr lang="en-US" dirty="0"/>
              <a:t>Line workers </a:t>
            </a:r>
          </a:p>
          <a:p>
            <a:pPr lvl="2"/>
            <a:r>
              <a:rPr lang="en-US" dirty="0"/>
              <a:t>Sanitation workers</a:t>
            </a:r>
          </a:p>
          <a:p>
            <a:pPr lvl="2"/>
            <a:r>
              <a:rPr lang="en-US" dirty="0"/>
              <a:t>Maintenance workers</a:t>
            </a:r>
          </a:p>
          <a:p>
            <a:pPr lvl="2"/>
            <a:r>
              <a:rPr lang="en-US" dirty="0"/>
              <a:t>Supervisors</a:t>
            </a:r>
          </a:p>
          <a:p>
            <a:pPr lvl="1"/>
            <a:r>
              <a:rPr lang="en-US" dirty="0"/>
              <a:t>What language(s) do  they speak?</a:t>
            </a:r>
          </a:p>
          <a:p>
            <a:pPr lvl="2"/>
            <a:r>
              <a:rPr lang="en-US" dirty="0"/>
              <a:t>Do they speak/understand English?</a:t>
            </a:r>
          </a:p>
        </p:txBody>
      </p:sp>
      <p:sp>
        <p:nvSpPr>
          <p:cNvPr id="9" name="Arrow: Curved Up 8">
            <a:extLst>
              <a:ext uri="{FF2B5EF4-FFF2-40B4-BE49-F238E27FC236}">
                <a16:creationId xmlns:a16="http://schemas.microsoft.com/office/drawing/2014/main" id="{EFA08317-17CF-41A1-AF9F-46EFF15EBD3B}"/>
              </a:ext>
            </a:extLst>
          </p:cNvPr>
          <p:cNvSpPr/>
          <p:nvPr/>
        </p:nvSpPr>
        <p:spPr>
          <a:xfrm rot="16200000">
            <a:off x="5105400" y="2667000"/>
            <a:ext cx="4876800" cy="2590800"/>
          </a:xfrm>
          <a:prstGeom prst="curvedUpArrow">
            <a:avLst/>
          </a:prstGeom>
          <a:ln w="3175" cap="sq" cmpd="db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 name="Slide Number Placeholder 3">
            <a:extLst>
              <a:ext uri="{FF2B5EF4-FFF2-40B4-BE49-F238E27FC236}">
                <a16:creationId xmlns:a16="http://schemas.microsoft.com/office/drawing/2014/main" id="{5F9BE84F-1A56-4633-90F1-5A4FAE101067}"/>
              </a:ext>
            </a:extLst>
          </p:cNvPr>
          <p:cNvSpPr>
            <a:spLocks noGrp="1"/>
          </p:cNvSpPr>
          <p:nvPr>
            <p:ph type="sldNum" sz="quarter" idx="12"/>
          </p:nvPr>
        </p:nvSpPr>
        <p:spPr/>
        <p:txBody>
          <a:bodyPr/>
          <a:lstStyle/>
          <a:p>
            <a:fld id="{2CF89FED-D981-4F18-B941-486CCC13A62B}" type="slidenum">
              <a:rPr lang="en-US" smtClean="0"/>
              <a:pPr/>
              <a:t>22</a:t>
            </a:fld>
            <a:endParaRPr lang="en-US"/>
          </a:p>
        </p:txBody>
      </p:sp>
    </p:spTree>
    <p:extLst>
      <p:ext uri="{BB962C8B-B14F-4D97-AF65-F5344CB8AC3E}">
        <p14:creationId xmlns:p14="http://schemas.microsoft.com/office/powerpoint/2010/main" val="1807571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9"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9052D3-67FB-48F4-B393-A0FBC13E7B4F}"/>
              </a:ext>
            </a:extLst>
          </p:cNvPr>
          <p:cNvSpPr>
            <a:spLocks noGrp="1"/>
          </p:cNvSpPr>
          <p:nvPr>
            <p:ph type="title"/>
          </p:nvPr>
        </p:nvSpPr>
        <p:spPr/>
        <p:txBody>
          <a:bodyPr/>
          <a:lstStyle/>
          <a:p>
            <a:r>
              <a:rPr lang="en-US"/>
              <a:t>Language</a:t>
            </a:r>
            <a:endParaRPr lang="en-US" dirty="0"/>
          </a:p>
        </p:txBody>
      </p:sp>
      <p:sp>
        <p:nvSpPr>
          <p:cNvPr id="3" name="Content Placeholder 2">
            <a:extLst>
              <a:ext uri="{FF2B5EF4-FFF2-40B4-BE49-F238E27FC236}">
                <a16:creationId xmlns:a16="http://schemas.microsoft.com/office/drawing/2014/main" id="{A121AAD3-F35D-4C4B-B8EB-7EFCB7FB8A7D}"/>
              </a:ext>
            </a:extLst>
          </p:cNvPr>
          <p:cNvSpPr>
            <a:spLocks noGrp="1"/>
          </p:cNvSpPr>
          <p:nvPr>
            <p:ph idx="1"/>
          </p:nvPr>
        </p:nvSpPr>
        <p:spPr>
          <a:xfrm>
            <a:off x="938758" y="1371600"/>
            <a:ext cx="7633742" cy="5257800"/>
          </a:xfrm>
        </p:spPr>
        <p:txBody>
          <a:bodyPr>
            <a:normAutofit fontScale="92500" lnSpcReduction="10000"/>
          </a:bodyPr>
          <a:lstStyle/>
          <a:p>
            <a:r>
              <a:rPr lang="en-US" dirty="0"/>
              <a:t>Difference between ‘translating’ and ‘interpreting’</a:t>
            </a:r>
          </a:p>
          <a:p>
            <a:pPr lvl="1"/>
            <a:r>
              <a:rPr lang="en-US" i="1" dirty="0">
                <a:solidFill>
                  <a:schemeClr val="accent1">
                    <a:lumMod val="75000"/>
                  </a:schemeClr>
                </a:solidFill>
                <a:hlinkClick r:id="rId3" action="ppaction://hlinkfile"/>
              </a:rPr>
              <a:t>Example…</a:t>
            </a:r>
            <a:endParaRPr lang="en-US" i="1" dirty="0">
              <a:solidFill>
                <a:schemeClr val="accent1">
                  <a:lumMod val="75000"/>
                </a:schemeClr>
              </a:solidFill>
            </a:endParaRPr>
          </a:p>
          <a:p>
            <a:r>
              <a:rPr lang="en-US" dirty="0"/>
              <a:t>Differences within languages</a:t>
            </a:r>
          </a:p>
          <a:p>
            <a:pPr lvl="1"/>
            <a:r>
              <a:rPr lang="en-US" dirty="0"/>
              <a:t>Slang and regional expressions</a:t>
            </a:r>
          </a:p>
          <a:p>
            <a:r>
              <a:rPr lang="en-US" dirty="0">
                <a:solidFill>
                  <a:schemeClr val="accent1">
                    <a:lumMod val="75000"/>
                  </a:schemeClr>
                </a:solidFill>
              </a:rPr>
              <a:t>What I’ve seen:</a:t>
            </a:r>
          </a:p>
          <a:p>
            <a:pPr lvl="1"/>
            <a:r>
              <a:rPr lang="en-US" dirty="0">
                <a:solidFill>
                  <a:schemeClr val="accent1">
                    <a:lumMod val="75000"/>
                  </a:schemeClr>
                </a:solidFill>
              </a:rPr>
              <a:t>Simultaneous translations – something always gets ‘lost in translation’</a:t>
            </a:r>
          </a:p>
          <a:p>
            <a:pPr lvl="1"/>
            <a:r>
              <a:rPr lang="en-US" dirty="0">
                <a:solidFill>
                  <a:schemeClr val="accent1">
                    <a:lumMod val="75000"/>
                  </a:schemeClr>
                </a:solidFill>
              </a:rPr>
              <a:t>Translation of written materials</a:t>
            </a:r>
          </a:p>
        </p:txBody>
      </p:sp>
      <p:sp>
        <p:nvSpPr>
          <p:cNvPr id="4" name="Slide Number Placeholder 3">
            <a:extLst>
              <a:ext uri="{FF2B5EF4-FFF2-40B4-BE49-F238E27FC236}">
                <a16:creationId xmlns:a16="http://schemas.microsoft.com/office/drawing/2014/main" id="{4D39A085-BE59-42AB-8BAF-FE959483CFC9}"/>
              </a:ext>
            </a:extLst>
          </p:cNvPr>
          <p:cNvSpPr>
            <a:spLocks noGrp="1"/>
          </p:cNvSpPr>
          <p:nvPr>
            <p:ph type="sldNum" sz="quarter" idx="12"/>
          </p:nvPr>
        </p:nvSpPr>
        <p:spPr/>
        <p:txBody>
          <a:bodyPr/>
          <a:lstStyle/>
          <a:p>
            <a:fld id="{2CF89FED-D981-4F18-B941-486CCC13A62B}" type="slidenum">
              <a:rPr lang="en-US" smtClean="0"/>
              <a:pPr/>
              <a:t>23</a:t>
            </a:fld>
            <a:endParaRPr lang="en-US"/>
          </a:p>
        </p:txBody>
      </p:sp>
    </p:spTree>
    <p:extLst>
      <p:ext uri="{BB962C8B-B14F-4D97-AF65-F5344CB8AC3E}">
        <p14:creationId xmlns:p14="http://schemas.microsoft.com/office/powerpoint/2010/main" val="2605203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9052D3-67FB-48F4-B393-A0FBC13E7B4F}"/>
              </a:ext>
            </a:extLst>
          </p:cNvPr>
          <p:cNvSpPr>
            <a:spLocks noGrp="1"/>
          </p:cNvSpPr>
          <p:nvPr>
            <p:ph type="title"/>
          </p:nvPr>
        </p:nvSpPr>
        <p:spPr/>
        <p:txBody>
          <a:bodyPr/>
          <a:lstStyle/>
          <a:p>
            <a:r>
              <a:rPr lang="en-US"/>
              <a:t>Language - Suggestion</a:t>
            </a:r>
            <a:endParaRPr lang="en-US" dirty="0"/>
          </a:p>
        </p:txBody>
      </p:sp>
      <p:sp>
        <p:nvSpPr>
          <p:cNvPr id="3" name="Content Placeholder 2">
            <a:extLst>
              <a:ext uri="{FF2B5EF4-FFF2-40B4-BE49-F238E27FC236}">
                <a16:creationId xmlns:a16="http://schemas.microsoft.com/office/drawing/2014/main" id="{A121AAD3-F35D-4C4B-B8EB-7EFCB7FB8A7D}"/>
              </a:ext>
            </a:extLst>
          </p:cNvPr>
          <p:cNvSpPr>
            <a:spLocks noGrp="1"/>
          </p:cNvSpPr>
          <p:nvPr>
            <p:ph idx="1"/>
          </p:nvPr>
        </p:nvSpPr>
        <p:spPr>
          <a:xfrm>
            <a:off x="938758" y="1447800"/>
            <a:ext cx="7633742" cy="5181600"/>
          </a:xfrm>
        </p:spPr>
        <p:txBody>
          <a:bodyPr>
            <a:normAutofit/>
          </a:bodyPr>
          <a:lstStyle/>
          <a:p>
            <a:r>
              <a:rPr lang="en-US" dirty="0"/>
              <a:t>Identify someone who is a good communicator and speaks ‘their’ language(s) and have them help deliver the information.  </a:t>
            </a:r>
          </a:p>
          <a:p>
            <a:r>
              <a:rPr lang="en-US" dirty="0"/>
              <a:t>Have them review the information </a:t>
            </a:r>
            <a:br>
              <a:rPr lang="en-US" dirty="0"/>
            </a:br>
            <a:r>
              <a:rPr lang="en-US" dirty="0"/>
              <a:t>and make sure they ‘</a:t>
            </a:r>
            <a:r>
              <a:rPr lang="en-US" i="1" dirty="0"/>
              <a:t>understand the meaning</a:t>
            </a:r>
            <a:r>
              <a:rPr lang="en-US" dirty="0"/>
              <a:t>’ prior to delivering the information.</a:t>
            </a:r>
          </a:p>
        </p:txBody>
      </p:sp>
      <p:sp>
        <p:nvSpPr>
          <p:cNvPr id="4" name="Slide Number Placeholder 3">
            <a:extLst>
              <a:ext uri="{FF2B5EF4-FFF2-40B4-BE49-F238E27FC236}">
                <a16:creationId xmlns:a16="http://schemas.microsoft.com/office/drawing/2014/main" id="{679F3D1B-B6DB-453C-A11C-03178B1C8A3A}"/>
              </a:ext>
            </a:extLst>
          </p:cNvPr>
          <p:cNvSpPr>
            <a:spLocks noGrp="1"/>
          </p:cNvSpPr>
          <p:nvPr>
            <p:ph type="sldNum" sz="quarter" idx="12"/>
          </p:nvPr>
        </p:nvSpPr>
        <p:spPr/>
        <p:txBody>
          <a:bodyPr/>
          <a:lstStyle/>
          <a:p>
            <a:fld id="{2CF89FED-D981-4F18-B941-486CCC13A62B}" type="slidenum">
              <a:rPr lang="en-US" smtClean="0"/>
              <a:pPr/>
              <a:t>24</a:t>
            </a:fld>
            <a:endParaRPr lang="en-US"/>
          </a:p>
        </p:txBody>
      </p:sp>
    </p:spTree>
    <p:extLst>
      <p:ext uri="{BB962C8B-B14F-4D97-AF65-F5344CB8AC3E}">
        <p14:creationId xmlns:p14="http://schemas.microsoft.com/office/powerpoint/2010/main" val="39271331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4B70C4-1E5E-40D0-B231-1DF7D4D8F2CB}"/>
              </a:ext>
            </a:extLst>
          </p:cNvPr>
          <p:cNvSpPr>
            <a:spLocks noGrp="1"/>
          </p:cNvSpPr>
          <p:nvPr>
            <p:ph type="title"/>
          </p:nvPr>
        </p:nvSpPr>
        <p:spPr/>
        <p:txBody>
          <a:bodyPr/>
          <a:lstStyle/>
          <a:p>
            <a:r>
              <a:rPr lang="en-US"/>
              <a:t>Know your audience</a:t>
            </a:r>
            <a:endParaRPr lang="en-US" dirty="0"/>
          </a:p>
        </p:txBody>
      </p:sp>
      <p:sp>
        <p:nvSpPr>
          <p:cNvPr id="3" name="Content Placeholder 2">
            <a:extLst>
              <a:ext uri="{FF2B5EF4-FFF2-40B4-BE49-F238E27FC236}">
                <a16:creationId xmlns:a16="http://schemas.microsoft.com/office/drawing/2014/main" id="{3DC688A2-4499-4878-9FAE-20E953E8D4AC}"/>
              </a:ext>
            </a:extLst>
          </p:cNvPr>
          <p:cNvSpPr>
            <a:spLocks noGrp="1"/>
          </p:cNvSpPr>
          <p:nvPr>
            <p:ph idx="1"/>
          </p:nvPr>
        </p:nvSpPr>
        <p:spPr>
          <a:xfrm>
            <a:off x="938758" y="1447800"/>
            <a:ext cx="7633742" cy="5257800"/>
          </a:xfrm>
        </p:spPr>
        <p:txBody>
          <a:bodyPr>
            <a:normAutofit fontScale="77500" lnSpcReduction="20000"/>
          </a:bodyPr>
          <a:lstStyle/>
          <a:p>
            <a:r>
              <a:rPr lang="en-US" dirty="0"/>
              <a:t>Where do they come from?</a:t>
            </a:r>
          </a:p>
          <a:p>
            <a:r>
              <a:rPr lang="en-US" dirty="0"/>
              <a:t>What are their customs?</a:t>
            </a:r>
          </a:p>
          <a:p>
            <a:r>
              <a:rPr lang="en-US" dirty="0"/>
              <a:t>Do they eat the foods they make?</a:t>
            </a:r>
          </a:p>
          <a:p>
            <a:r>
              <a:rPr lang="en-US" dirty="0"/>
              <a:t>Do they understand your objectives, concerns?</a:t>
            </a:r>
          </a:p>
          <a:p>
            <a:r>
              <a:rPr lang="en-US" dirty="0"/>
              <a:t>Why do they work at your facility?</a:t>
            </a:r>
          </a:p>
          <a:p>
            <a:pPr lvl="1"/>
            <a:r>
              <a:rPr lang="en-US" dirty="0"/>
              <a:t>To get a salary in order to survive? So you have to make them care about food safety!</a:t>
            </a:r>
            <a:endParaRPr lang="en-US" dirty="0">
              <a:sym typeface="Wingdings" panose="05000000000000000000" pitchFamily="2" charset="2"/>
            </a:endParaRPr>
          </a:p>
          <a:p>
            <a:pPr lvl="1"/>
            <a:r>
              <a:rPr lang="en-US" dirty="0">
                <a:sym typeface="Wingdings" panose="05000000000000000000" pitchFamily="2" charset="2"/>
              </a:rPr>
              <a:t>Are they seasonal workers who will likely never come back?</a:t>
            </a:r>
          </a:p>
          <a:p>
            <a:r>
              <a:rPr lang="en-US" dirty="0">
                <a:sym typeface="Wingdings" panose="05000000000000000000" pitchFamily="2" charset="2"/>
              </a:rPr>
              <a:t>Do they have any interest/desire to advance?</a:t>
            </a:r>
          </a:p>
          <a:p>
            <a:pPr lvl="1"/>
            <a:r>
              <a:rPr lang="en-US" dirty="0">
                <a:sym typeface="Wingdings" panose="05000000000000000000" pitchFamily="2" charset="2"/>
              </a:rPr>
              <a:t>Do YOU want them to ‘advance’  more $$</a:t>
            </a:r>
            <a:endParaRPr lang="en-US" dirty="0"/>
          </a:p>
        </p:txBody>
      </p:sp>
      <p:sp>
        <p:nvSpPr>
          <p:cNvPr id="4" name="Slide Number Placeholder 3">
            <a:extLst>
              <a:ext uri="{FF2B5EF4-FFF2-40B4-BE49-F238E27FC236}">
                <a16:creationId xmlns:a16="http://schemas.microsoft.com/office/drawing/2014/main" id="{73A39655-EF80-4BC8-9F4F-FA57FF02C1DF}"/>
              </a:ext>
            </a:extLst>
          </p:cNvPr>
          <p:cNvSpPr>
            <a:spLocks noGrp="1"/>
          </p:cNvSpPr>
          <p:nvPr>
            <p:ph type="sldNum" sz="quarter" idx="12"/>
          </p:nvPr>
        </p:nvSpPr>
        <p:spPr/>
        <p:txBody>
          <a:bodyPr/>
          <a:lstStyle/>
          <a:p>
            <a:fld id="{2CF89FED-D981-4F18-B941-486CCC13A62B}" type="slidenum">
              <a:rPr lang="en-US" smtClean="0"/>
              <a:pPr/>
              <a:t>25</a:t>
            </a:fld>
            <a:endParaRPr lang="en-US"/>
          </a:p>
        </p:txBody>
      </p:sp>
    </p:spTree>
    <p:extLst>
      <p:ext uri="{BB962C8B-B14F-4D97-AF65-F5344CB8AC3E}">
        <p14:creationId xmlns:p14="http://schemas.microsoft.com/office/powerpoint/2010/main" val="29957410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t>Understanding the Audience</a:t>
            </a:r>
            <a:endParaRPr lang="en-US" dirty="0"/>
          </a:p>
        </p:txBody>
      </p:sp>
      <p:sp>
        <p:nvSpPr>
          <p:cNvPr id="9219" name="Rectangle 3"/>
          <p:cNvSpPr>
            <a:spLocks noGrp="1" noChangeArrowheads="1"/>
          </p:cNvSpPr>
          <p:nvPr>
            <p:ph idx="1"/>
          </p:nvPr>
        </p:nvSpPr>
        <p:spPr>
          <a:xfrm>
            <a:off x="938758" y="1447800"/>
            <a:ext cx="7633742" cy="5181600"/>
          </a:xfrm>
        </p:spPr>
        <p:txBody>
          <a:bodyPr>
            <a:normAutofit fontScale="85000" lnSpcReduction="20000"/>
          </a:bodyPr>
          <a:lstStyle/>
          <a:p>
            <a:r>
              <a:rPr lang="en-US" dirty="0"/>
              <a:t>Adults are goal-oriented</a:t>
            </a:r>
          </a:p>
          <a:p>
            <a:pPr lvl="1"/>
            <a:r>
              <a:rPr lang="en-US" dirty="0"/>
              <a:t>Need to know why they’re there and </a:t>
            </a:r>
            <a:br>
              <a:rPr lang="en-US" dirty="0"/>
            </a:br>
            <a:r>
              <a:rPr lang="en-US" dirty="0"/>
              <a:t>“what’s in it for me”  (WIIFM)</a:t>
            </a:r>
          </a:p>
          <a:p>
            <a:pPr lvl="2"/>
            <a:r>
              <a:rPr lang="en-US" dirty="0"/>
              <a:t>How does it pertain to my job?</a:t>
            </a:r>
          </a:p>
          <a:p>
            <a:pPr lvl="2"/>
            <a:r>
              <a:rPr lang="en-US" dirty="0"/>
              <a:t>How does it pertain to my life?</a:t>
            </a:r>
          </a:p>
          <a:p>
            <a:pPr lvl="1"/>
            <a:r>
              <a:rPr lang="en-US" dirty="0"/>
              <a:t>Want information to be pertinent</a:t>
            </a:r>
          </a:p>
          <a:p>
            <a:pPr lvl="2"/>
            <a:r>
              <a:rPr lang="en-US" dirty="0"/>
              <a:t>Defined learning objectives – the “why”</a:t>
            </a:r>
          </a:p>
          <a:p>
            <a:pPr lvl="1"/>
            <a:r>
              <a:rPr lang="en-US" dirty="0"/>
              <a:t>Need to apply learned information ASAP</a:t>
            </a:r>
          </a:p>
          <a:p>
            <a:pPr lvl="1"/>
            <a:r>
              <a:rPr lang="en-US" dirty="0"/>
              <a:t>Need to have information presented in organized and concise manner</a:t>
            </a:r>
          </a:p>
          <a:p>
            <a:pPr lvl="1"/>
            <a:r>
              <a:rPr lang="en-US" dirty="0"/>
              <a:t>Need to feel respected!</a:t>
            </a:r>
          </a:p>
        </p:txBody>
      </p:sp>
      <p:sp>
        <p:nvSpPr>
          <p:cNvPr id="2" name="Slide Number Placeholder 1">
            <a:extLst>
              <a:ext uri="{FF2B5EF4-FFF2-40B4-BE49-F238E27FC236}">
                <a16:creationId xmlns:a16="http://schemas.microsoft.com/office/drawing/2014/main" id="{E6392075-08A0-4A76-B349-106BAB81F5A3}"/>
              </a:ext>
            </a:extLst>
          </p:cNvPr>
          <p:cNvSpPr>
            <a:spLocks noGrp="1"/>
          </p:cNvSpPr>
          <p:nvPr>
            <p:ph type="sldNum" sz="quarter" idx="12"/>
          </p:nvPr>
        </p:nvSpPr>
        <p:spPr/>
        <p:txBody>
          <a:bodyPr/>
          <a:lstStyle/>
          <a:p>
            <a:fld id="{2CF89FED-D981-4F18-B941-486CCC13A62B}" type="slidenum">
              <a:rPr lang="en-US" smtClean="0"/>
              <a:pPr/>
              <a:t>26</a:t>
            </a:fld>
            <a:endParaRPr lang="en-US"/>
          </a:p>
        </p:txBody>
      </p:sp>
    </p:spTree>
    <p:extLst>
      <p:ext uri="{BB962C8B-B14F-4D97-AF65-F5344CB8AC3E}">
        <p14:creationId xmlns:p14="http://schemas.microsoft.com/office/powerpoint/2010/main" val="3981506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219">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219">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9219">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219">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9219">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9219">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9219">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9219">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4EA363DA-3FDF-4DD9-ADB6-E826C0689CC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86400" y="2590800"/>
            <a:ext cx="3441700" cy="1972321"/>
          </a:xfrm>
          <a:prstGeom prst="rect">
            <a:avLst/>
          </a:prstGeom>
        </p:spPr>
      </p:pic>
      <p:sp>
        <p:nvSpPr>
          <p:cNvPr id="2" name="Title 1">
            <a:extLst>
              <a:ext uri="{FF2B5EF4-FFF2-40B4-BE49-F238E27FC236}">
                <a16:creationId xmlns:a16="http://schemas.microsoft.com/office/drawing/2014/main" id="{6D5EA81B-E0A4-4555-9A6A-C66A29FE9049}"/>
              </a:ext>
            </a:extLst>
          </p:cNvPr>
          <p:cNvSpPr>
            <a:spLocks noGrp="1"/>
          </p:cNvSpPr>
          <p:nvPr>
            <p:ph type="title"/>
          </p:nvPr>
        </p:nvSpPr>
        <p:spPr>
          <a:xfrm>
            <a:off x="938758" y="152400"/>
            <a:ext cx="7633742" cy="1065415"/>
          </a:xfrm>
        </p:spPr>
        <p:txBody>
          <a:bodyPr/>
          <a:lstStyle/>
          <a:p>
            <a:r>
              <a:rPr lang="en-US" dirty="0"/>
              <a:t>Respect your audience</a:t>
            </a:r>
          </a:p>
        </p:txBody>
      </p:sp>
      <p:sp>
        <p:nvSpPr>
          <p:cNvPr id="3" name="Content Placeholder 2">
            <a:extLst>
              <a:ext uri="{FF2B5EF4-FFF2-40B4-BE49-F238E27FC236}">
                <a16:creationId xmlns:a16="http://schemas.microsoft.com/office/drawing/2014/main" id="{9A82EA57-BC32-4EE2-B801-C92891033DC8}"/>
              </a:ext>
            </a:extLst>
          </p:cNvPr>
          <p:cNvSpPr>
            <a:spLocks noGrp="1"/>
          </p:cNvSpPr>
          <p:nvPr>
            <p:ph idx="1"/>
          </p:nvPr>
        </p:nvSpPr>
        <p:spPr>
          <a:xfrm>
            <a:off x="838200" y="990600"/>
            <a:ext cx="8077200" cy="5792585"/>
          </a:xfrm>
        </p:spPr>
        <p:txBody>
          <a:bodyPr>
            <a:normAutofit fontScale="70000" lnSpcReduction="20000"/>
          </a:bodyPr>
          <a:lstStyle/>
          <a:p>
            <a:pPr>
              <a:spcAft>
                <a:spcPts val="600"/>
              </a:spcAft>
            </a:pPr>
            <a:r>
              <a:rPr lang="en-US" dirty="0"/>
              <a:t>No matter what their age, education level, gender, language abilities, etc. they must </a:t>
            </a:r>
            <a:r>
              <a:rPr lang="en-US" b="1" dirty="0"/>
              <a:t>feel respected </a:t>
            </a:r>
            <a:r>
              <a:rPr lang="en-US" dirty="0"/>
              <a:t>in order to open their ears/mind to what you’re saying!</a:t>
            </a:r>
          </a:p>
          <a:p>
            <a:pPr>
              <a:spcAft>
                <a:spcPts val="600"/>
              </a:spcAft>
            </a:pPr>
            <a:r>
              <a:rPr lang="en-US" dirty="0"/>
              <a:t>Establish a relationship with them</a:t>
            </a:r>
          </a:p>
          <a:p>
            <a:pPr>
              <a:spcAft>
                <a:spcPts val="600"/>
              </a:spcAft>
            </a:pPr>
            <a:r>
              <a:rPr lang="en-US" dirty="0"/>
              <a:t>Get to know them</a:t>
            </a:r>
          </a:p>
          <a:p>
            <a:pPr>
              <a:spcAft>
                <a:spcPts val="600"/>
              </a:spcAft>
            </a:pPr>
            <a:r>
              <a:rPr lang="en-US" dirty="0"/>
              <a:t>Give them positive feedback</a:t>
            </a:r>
            <a:br>
              <a:rPr lang="en-US" dirty="0"/>
            </a:br>
            <a:r>
              <a:rPr lang="en-US" dirty="0"/>
              <a:t>when they do something correctly </a:t>
            </a:r>
            <a:br>
              <a:rPr lang="en-US" dirty="0"/>
            </a:br>
            <a:r>
              <a:rPr lang="en-US" dirty="0"/>
              <a:t>(everyone likes ‘a pat on the back’!!)</a:t>
            </a:r>
          </a:p>
          <a:p>
            <a:pPr marL="0" indent="0">
              <a:spcAft>
                <a:spcPts val="600"/>
              </a:spcAft>
              <a:buNone/>
            </a:pPr>
            <a:r>
              <a:rPr lang="en-US" dirty="0"/>
              <a:t>	                                  </a:t>
            </a:r>
            <a:endParaRPr lang="en-US" b="1" i="1" dirty="0">
              <a:solidFill>
                <a:schemeClr val="accent1">
                  <a:lumMod val="75000"/>
                </a:schemeClr>
              </a:solidFill>
            </a:endParaRPr>
          </a:p>
          <a:p>
            <a:pPr>
              <a:spcAft>
                <a:spcPts val="600"/>
              </a:spcAft>
            </a:pPr>
            <a:r>
              <a:rPr lang="en-US" dirty="0"/>
              <a:t>Understand that some may be very shy or modest/humble and actually may appear to be ‘afraid’ of you (authority figure), this may breed the idea that they only have to do what you say when you are watching! </a:t>
            </a:r>
          </a:p>
        </p:txBody>
      </p:sp>
      <p:sp>
        <p:nvSpPr>
          <p:cNvPr id="4" name="Slide Number Placeholder 3">
            <a:extLst>
              <a:ext uri="{FF2B5EF4-FFF2-40B4-BE49-F238E27FC236}">
                <a16:creationId xmlns:a16="http://schemas.microsoft.com/office/drawing/2014/main" id="{A4BEFC9E-2004-4396-AA6C-449AA13BA192}"/>
              </a:ext>
            </a:extLst>
          </p:cNvPr>
          <p:cNvSpPr>
            <a:spLocks noGrp="1"/>
          </p:cNvSpPr>
          <p:nvPr>
            <p:ph type="sldNum" sz="quarter" idx="12"/>
          </p:nvPr>
        </p:nvSpPr>
        <p:spPr/>
        <p:txBody>
          <a:bodyPr/>
          <a:lstStyle/>
          <a:p>
            <a:fld id="{2CF89FED-D981-4F18-B941-486CCC13A62B}" type="slidenum">
              <a:rPr lang="en-US" smtClean="0"/>
              <a:pPr/>
              <a:t>27</a:t>
            </a:fld>
            <a:endParaRPr lang="en-US"/>
          </a:p>
        </p:txBody>
      </p:sp>
    </p:spTree>
    <p:extLst>
      <p:ext uri="{BB962C8B-B14F-4D97-AF65-F5344CB8AC3E}">
        <p14:creationId xmlns:p14="http://schemas.microsoft.com/office/powerpoint/2010/main" val="17857196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normAutofit fontScale="90000"/>
          </a:bodyPr>
          <a:lstStyle/>
          <a:p>
            <a:r>
              <a:rPr lang="en-US"/>
              <a:t>Strategies for all adult learners</a:t>
            </a:r>
            <a:endParaRPr lang="en-US" dirty="0"/>
          </a:p>
        </p:txBody>
      </p:sp>
      <p:sp>
        <p:nvSpPr>
          <p:cNvPr id="41987" name="Rectangle 3"/>
          <p:cNvSpPr>
            <a:spLocks noGrp="1" noChangeArrowheads="1"/>
          </p:cNvSpPr>
          <p:nvPr>
            <p:ph idx="1"/>
          </p:nvPr>
        </p:nvSpPr>
        <p:spPr>
          <a:xfrm>
            <a:off x="953698" y="1487394"/>
            <a:ext cx="7733101" cy="5218206"/>
          </a:xfrm>
        </p:spPr>
        <p:txBody>
          <a:bodyPr>
            <a:normAutofit fontScale="92500" lnSpcReduction="20000"/>
          </a:bodyPr>
          <a:lstStyle/>
          <a:p>
            <a:r>
              <a:rPr lang="en-US" dirty="0"/>
              <a:t>Treat learners as equals</a:t>
            </a:r>
          </a:p>
          <a:p>
            <a:r>
              <a:rPr lang="en-US" dirty="0"/>
              <a:t>Treat learners as individuals, not as a group</a:t>
            </a:r>
          </a:p>
          <a:p>
            <a:r>
              <a:rPr lang="en-US" dirty="0"/>
              <a:t>Listen to their perspectives</a:t>
            </a:r>
          </a:p>
          <a:p>
            <a:r>
              <a:rPr lang="en-US" dirty="0"/>
              <a:t>Establish a climate of collaboration rather than competition or arguments or defensiveness</a:t>
            </a:r>
          </a:p>
          <a:p>
            <a:r>
              <a:rPr lang="en-US" dirty="0"/>
              <a:t>If people feel they are being patronized, offended, etc., they will focus their energy on dealing with those emotions rather than learning the material</a:t>
            </a:r>
          </a:p>
        </p:txBody>
      </p:sp>
      <p:sp>
        <p:nvSpPr>
          <p:cNvPr id="2" name="Slide Number Placeholder 1">
            <a:extLst>
              <a:ext uri="{FF2B5EF4-FFF2-40B4-BE49-F238E27FC236}">
                <a16:creationId xmlns:a16="http://schemas.microsoft.com/office/drawing/2014/main" id="{ADB7B471-E50C-40C0-AECE-F1FB3FE0A95D}"/>
              </a:ext>
            </a:extLst>
          </p:cNvPr>
          <p:cNvSpPr>
            <a:spLocks noGrp="1"/>
          </p:cNvSpPr>
          <p:nvPr>
            <p:ph type="sldNum" sz="quarter" idx="12"/>
          </p:nvPr>
        </p:nvSpPr>
        <p:spPr/>
        <p:txBody>
          <a:bodyPr/>
          <a:lstStyle/>
          <a:p>
            <a:fld id="{2CF89FED-D981-4F18-B941-486CCC13A62B}" type="slidenum">
              <a:rPr lang="en-US" smtClean="0"/>
              <a:pPr/>
              <a:t>28</a:t>
            </a:fld>
            <a:endParaRPr lang="en-US"/>
          </a:p>
        </p:txBody>
      </p:sp>
    </p:spTree>
    <p:extLst>
      <p:ext uri="{BB962C8B-B14F-4D97-AF65-F5344CB8AC3E}">
        <p14:creationId xmlns:p14="http://schemas.microsoft.com/office/powerpoint/2010/main" val="7710675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198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198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198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198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198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02080C-9436-4B9C-A2C7-91B6AAF8E169}"/>
              </a:ext>
            </a:extLst>
          </p:cNvPr>
          <p:cNvSpPr>
            <a:spLocks noGrp="1"/>
          </p:cNvSpPr>
          <p:nvPr>
            <p:ph type="title"/>
          </p:nvPr>
        </p:nvSpPr>
        <p:spPr/>
        <p:txBody>
          <a:bodyPr/>
          <a:lstStyle/>
          <a:p>
            <a:r>
              <a:rPr lang="en-US"/>
              <a:t>Learn while you teach</a:t>
            </a:r>
            <a:endParaRPr lang="en-US" dirty="0"/>
          </a:p>
        </p:txBody>
      </p:sp>
      <p:sp>
        <p:nvSpPr>
          <p:cNvPr id="3" name="Content Placeholder 2">
            <a:extLst>
              <a:ext uri="{FF2B5EF4-FFF2-40B4-BE49-F238E27FC236}">
                <a16:creationId xmlns:a16="http://schemas.microsoft.com/office/drawing/2014/main" id="{69511069-2BF4-413F-8F52-51DD0FF4EC17}"/>
              </a:ext>
            </a:extLst>
          </p:cNvPr>
          <p:cNvSpPr>
            <a:spLocks noGrp="1"/>
          </p:cNvSpPr>
          <p:nvPr>
            <p:ph idx="1"/>
          </p:nvPr>
        </p:nvSpPr>
        <p:spPr>
          <a:xfrm>
            <a:off x="762000" y="1447800"/>
            <a:ext cx="8001000" cy="5311588"/>
          </a:xfrm>
        </p:spPr>
        <p:txBody>
          <a:bodyPr>
            <a:normAutofit fontScale="92500" lnSpcReduction="10000"/>
          </a:bodyPr>
          <a:lstStyle/>
          <a:p>
            <a:r>
              <a:rPr lang="en-US" dirty="0"/>
              <a:t>Ask them what they understand (or don’t) about what you’re explaining</a:t>
            </a:r>
          </a:p>
          <a:p>
            <a:pPr lvl="1"/>
            <a:r>
              <a:rPr lang="en-US" dirty="0"/>
              <a:t>If you ask, ‘do you understand’ how do you think they will respond?</a:t>
            </a:r>
          </a:p>
          <a:p>
            <a:pPr lvl="1"/>
            <a:r>
              <a:rPr lang="en-US" dirty="0"/>
              <a:t>They may have learned or understood something differently about what you’re saying, which will make it difficult to accept your information.  You may need to clear that up before going further</a:t>
            </a:r>
          </a:p>
          <a:p>
            <a:pPr lvl="2"/>
            <a:r>
              <a:rPr lang="en-US" dirty="0">
                <a:solidFill>
                  <a:schemeClr val="accent1">
                    <a:lumMod val="75000"/>
                  </a:schemeClr>
                </a:solidFill>
              </a:rPr>
              <a:t>Washing hands with cold water causes arthritis!!</a:t>
            </a:r>
          </a:p>
        </p:txBody>
      </p:sp>
      <p:sp>
        <p:nvSpPr>
          <p:cNvPr id="4" name="Slide Number Placeholder 3">
            <a:extLst>
              <a:ext uri="{FF2B5EF4-FFF2-40B4-BE49-F238E27FC236}">
                <a16:creationId xmlns:a16="http://schemas.microsoft.com/office/drawing/2014/main" id="{836443E9-4714-446B-8ABD-23F2C62BBAC3}"/>
              </a:ext>
            </a:extLst>
          </p:cNvPr>
          <p:cNvSpPr>
            <a:spLocks noGrp="1"/>
          </p:cNvSpPr>
          <p:nvPr>
            <p:ph type="sldNum" sz="quarter" idx="12"/>
          </p:nvPr>
        </p:nvSpPr>
        <p:spPr/>
        <p:txBody>
          <a:bodyPr/>
          <a:lstStyle/>
          <a:p>
            <a:fld id="{2CF89FED-D981-4F18-B941-486CCC13A62B}" type="slidenum">
              <a:rPr lang="en-US" smtClean="0"/>
              <a:pPr/>
              <a:t>29</a:t>
            </a:fld>
            <a:endParaRPr lang="en-US"/>
          </a:p>
        </p:txBody>
      </p:sp>
    </p:spTree>
    <p:extLst>
      <p:ext uri="{BB962C8B-B14F-4D97-AF65-F5344CB8AC3E}">
        <p14:creationId xmlns:p14="http://schemas.microsoft.com/office/powerpoint/2010/main" val="306997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CE1428-4F87-4421-BE27-06D32C31D922}"/>
              </a:ext>
            </a:extLst>
          </p:cNvPr>
          <p:cNvSpPr>
            <a:spLocks noGrp="1"/>
          </p:cNvSpPr>
          <p:nvPr>
            <p:ph type="title"/>
          </p:nvPr>
        </p:nvSpPr>
        <p:spPr/>
        <p:txBody>
          <a:bodyPr/>
          <a:lstStyle/>
          <a:p>
            <a:r>
              <a:rPr lang="en-US"/>
              <a:t>Regulations changed</a:t>
            </a:r>
            <a:endParaRPr lang="en-US" dirty="0"/>
          </a:p>
        </p:txBody>
      </p:sp>
      <p:sp>
        <p:nvSpPr>
          <p:cNvPr id="3" name="Content Placeholder 2">
            <a:extLst>
              <a:ext uri="{FF2B5EF4-FFF2-40B4-BE49-F238E27FC236}">
                <a16:creationId xmlns:a16="http://schemas.microsoft.com/office/drawing/2014/main" id="{AC48C17F-977E-4EE3-A051-A3902C3AC5BA}"/>
              </a:ext>
            </a:extLst>
          </p:cNvPr>
          <p:cNvSpPr>
            <a:spLocks noGrp="1"/>
          </p:cNvSpPr>
          <p:nvPr>
            <p:ph idx="1"/>
          </p:nvPr>
        </p:nvSpPr>
        <p:spPr>
          <a:xfrm>
            <a:off x="762000" y="1295400"/>
            <a:ext cx="8153400" cy="5410200"/>
          </a:xfrm>
        </p:spPr>
        <p:txBody>
          <a:bodyPr>
            <a:noAutofit/>
          </a:bodyPr>
          <a:lstStyle/>
          <a:p>
            <a:r>
              <a:rPr lang="en-US" sz="2800" dirty="0"/>
              <a:t>21CFR110.10 (c)  Education and </a:t>
            </a:r>
            <a:r>
              <a:rPr lang="en-US" sz="2800" b="1" dirty="0"/>
              <a:t>Training</a:t>
            </a:r>
          </a:p>
          <a:p>
            <a:pPr lvl="1"/>
            <a:r>
              <a:rPr lang="en-US" sz="2600" dirty="0"/>
              <a:t>Food handlers and supervisors should receive appropriate training in proper food handling techniques and food protection principles and should be informed of the danger of poor personal hygiene and insanitary practices.</a:t>
            </a:r>
          </a:p>
          <a:p>
            <a:r>
              <a:rPr lang="en-US" sz="2800" dirty="0"/>
              <a:t>21CFR117.4 </a:t>
            </a:r>
            <a:r>
              <a:rPr lang="en-US" sz="2800" b="1" dirty="0"/>
              <a:t>(general provision)</a:t>
            </a:r>
          </a:p>
          <a:p>
            <a:pPr lvl="1"/>
            <a:r>
              <a:rPr lang="en-US" sz="2600" dirty="0"/>
              <a:t>Receive </a:t>
            </a:r>
            <a:r>
              <a:rPr lang="en-US" sz="2600" b="1" dirty="0"/>
              <a:t>training</a:t>
            </a:r>
            <a:r>
              <a:rPr lang="en-US" sz="2600" dirty="0"/>
              <a:t> in the principles of food hygiene </a:t>
            </a:r>
            <a:br>
              <a:rPr lang="en-US" sz="2600" dirty="0"/>
            </a:br>
            <a:r>
              <a:rPr lang="en-US" sz="2600" dirty="0"/>
              <a:t>and food safety, including the importance of employee heath and personal hygiene, as appropriate to the food, the facility and the individual’s assigned duties.</a:t>
            </a:r>
          </a:p>
        </p:txBody>
      </p:sp>
      <p:sp>
        <p:nvSpPr>
          <p:cNvPr id="4" name="Slide Number Placeholder 3">
            <a:extLst>
              <a:ext uri="{FF2B5EF4-FFF2-40B4-BE49-F238E27FC236}">
                <a16:creationId xmlns:a16="http://schemas.microsoft.com/office/drawing/2014/main" id="{5C05D342-B26D-4090-AA31-2DBF4775DEDD}"/>
              </a:ext>
            </a:extLst>
          </p:cNvPr>
          <p:cNvSpPr>
            <a:spLocks noGrp="1"/>
          </p:cNvSpPr>
          <p:nvPr>
            <p:ph type="sldNum" sz="quarter" idx="12"/>
          </p:nvPr>
        </p:nvSpPr>
        <p:spPr/>
        <p:txBody>
          <a:bodyPr/>
          <a:lstStyle/>
          <a:p>
            <a:fld id="{2CF89FED-D981-4F18-B941-486CCC13A62B}" type="slidenum">
              <a:rPr lang="en-US" smtClean="0"/>
              <a:pPr/>
              <a:t>3</a:t>
            </a:fld>
            <a:endParaRPr lang="en-US"/>
          </a:p>
        </p:txBody>
      </p:sp>
    </p:spTree>
    <p:extLst>
      <p:ext uri="{BB962C8B-B14F-4D97-AF65-F5344CB8AC3E}">
        <p14:creationId xmlns:p14="http://schemas.microsoft.com/office/powerpoint/2010/main" val="1281525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t>Change</a:t>
            </a:r>
            <a:endParaRPr lang="en-US" dirty="0"/>
          </a:p>
        </p:txBody>
      </p:sp>
      <p:sp>
        <p:nvSpPr>
          <p:cNvPr id="9219" name="Rectangle 3"/>
          <p:cNvSpPr>
            <a:spLocks noGrp="1" noChangeArrowheads="1"/>
          </p:cNvSpPr>
          <p:nvPr>
            <p:ph idx="1"/>
          </p:nvPr>
        </p:nvSpPr>
        <p:spPr>
          <a:xfrm>
            <a:off x="838200" y="2514600"/>
            <a:ext cx="8077200" cy="4191000"/>
          </a:xfrm>
        </p:spPr>
        <p:txBody>
          <a:bodyPr>
            <a:normAutofit/>
          </a:bodyPr>
          <a:lstStyle/>
          <a:p>
            <a:r>
              <a:rPr lang="en-US" sz="4100" dirty="0"/>
              <a:t>Old habits are hard to break</a:t>
            </a:r>
          </a:p>
          <a:p>
            <a:pPr lvl="1"/>
            <a:r>
              <a:rPr lang="en-US" sz="3600" dirty="0"/>
              <a:t>Resistance to change </a:t>
            </a:r>
            <a:br>
              <a:rPr lang="en-US" sz="3600" dirty="0"/>
            </a:br>
            <a:r>
              <a:rPr lang="en-US" sz="3600" dirty="0"/>
              <a:t>(attitudes, actions, behaviors)</a:t>
            </a:r>
          </a:p>
          <a:p>
            <a:pPr lvl="1"/>
            <a:r>
              <a:rPr lang="en-US" sz="3600" dirty="0"/>
              <a:t>Need to explain ‘why’ and ‘how’</a:t>
            </a:r>
          </a:p>
          <a:p>
            <a:pPr lvl="1"/>
            <a:r>
              <a:rPr lang="en-US" sz="3600" dirty="0"/>
              <a:t>May need help in prioritizing new assignments</a:t>
            </a:r>
          </a:p>
        </p:txBody>
      </p:sp>
      <p:pic>
        <p:nvPicPr>
          <p:cNvPr id="3" name="Picture 2">
            <a:extLst>
              <a:ext uri="{FF2B5EF4-FFF2-40B4-BE49-F238E27FC236}">
                <a16:creationId xmlns:a16="http://schemas.microsoft.com/office/drawing/2014/main" id="{04E864F8-FE33-4FE0-B684-FD33A9DA4ED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24600" y="210498"/>
            <a:ext cx="2543175" cy="2495550"/>
          </a:xfrm>
          <a:prstGeom prst="rect">
            <a:avLst/>
          </a:prstGeom>
        </p:spPr>
      </p:pic>
      <p:sp>
        <p:nvSpPr>
          <p:cNvPr id="2" name="Slide Number Placeholder 1">
            <a:extLst>
              <a:ext uri="{FF2B5EF4-FFF2-40B4-BE49-F238E27FC236}">
                <a16:creationId xmlns:a16="http://schemas.microsoft.com/office/drawing/2014/main" id="{4653171F-39F5-4A10-B77A-8DF4D3F05903}"/>
              </a:ext>
            </a:extLst>
          </p:cNvPr>
          <p:cNvSpPr>
            <a:spLocks noGrp="1"/>
          </p:cNvSpPr>
          <p:nvPr>
            <p:ph type="sldNum" sz="quarter" idx="12"/>
          </p:nvPr>
        </p:nvSpPr>
        <p:spPr/>
        <p:txBody>
          <a:bodyPr/>
          <a:lstStyle/>
          <a:p>
            <a:fld id="{2CF89FED-D981-4F18-B941-486CCC13A62B}" type="slidenum">
              <a:rPr lang="en-US" smtClean="0"/>
              <a:pPr/>
              <a:t>30</a:t>
            </a:fld>
            <a:endParaRPr lang="en-US"/>
          </a:p>
        </p:txBody>
      </p:sp>
    </p:spTree>
    <p:extLst>
      <p:ext uri="{BB962C8B-B14F-4D97-AF65-F5344CB8AC3E}">
        <p14:creationId xmlns:p14="http://schemas.microsoft.com/office/powerpoint/2010/main" val="34967730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219">
                                            <p:txEl>
                                              <p:pRg st="0" end="0"/>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219">
                                            <p:txEl>
                                              <p:pRg st="1" end="1"/>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219">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921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uiExpand="1"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02080C-9436-4B9C-A2C7-91B6AAF8E169}"/>
              </a:ext>
            </a:extLst>
          </p:cNvPr>
          <p:cNvSpPr>
            <a:spLocks noGrp="1"/>
          </p:cNvSpPr>
          <p:nvPr>
            <p:ph type="title"/>
          </p:nvPr>
        </p:nvSpPr>
        <p:spPr/>
        <p:txBody>
          <a:bodyPr>
            <a:normAutofit/>
          </a:bodyPr>
          <a:lstStyle/>
          <a:p>
            <a:r>
              <a:rPr lang="en-US" dirty="0"/>
              <a:t>What will be presented?</a:t>
            </a:r>
          </a:p>
        </p:txBody>
      </p:sp>
      <p:sp>
        <p:nvSpPr>
          <p:cNvPr id="3" name="Content Placeholder 2">
            <a:extLst>
              <a:ext uri="{FF2B5EF4-FFF2-40B4-BE49-F238E27FC236}">
                <a16:creationId xmlns:a16="http://schemas.microsoft.com/office/drawing/2014/main" id="{69511069-2BF4-413F-8F52-51DD0FF4EC17}"/>
              </a:ext>
            </a:extLst>
          </p:cNvPr>
          <p:cNvSpPr>
            <a:spLocks noGrp="1"/>
          </p:cNvSpPr>
          <p:nvPr>
            <p:ph idx="1"/>
          </p:nvPr>
        </p:nvSpPr>
        <p:spPr>
          <a:xfrm>
            <a:off x="938758" y="1752600"/>
            <a:ext cx="7976642" cy="4876800"/>
          </a:xfrm>
        </p:spPr>
        <p:txBody>
          <a:bodyPr>
            <a:normAutofit/>
          </a:bodyPr>
          <a:lstStyle/>
          <a:p>
            <a:r>
              <a:rPr lang="en-US" dirty="0"/>
              <a:t>GMPs – it’s more than personal hygiene!</a:t>
            </a:r>
          </a:p>
          <a:p>
            <a:r>
              <a:rPr lang="en-US" dirty="0"/>
              <a:t>Regulations and company policies</a:t>
            </a:r>
          </a:p>
          <a:p>
            <a:r>
              <a:rPr lang="en-US" dirty="0"/>
              <a:t>Food Safety principles</a:t>
            </a:r>
          </a:p>
          <a:p>
            <a:r>
              <a:rPr lang="en-US" dirty="0"/>
              <a:t>Sanitation</a:t>
            </a:r>
          </a:p>
          <a:p>
            <a:r>
              <a:rPr lang="en-US" dirty="0"/>
              <a:t>SOPs</a:t>
            </a:r>
          </a:p>
          <a:p>
            <a:r>
              <a:rPr lang="en-US" dirty="0"/>
              <a:t>Recordkeeping</a:t>
            </a:r>
          </a:p>
        </p:txBody>
      </p:sp>
      <p:sp>
        <p:nvSpPr>
          <p:cNvPr id="4" name="Slide Number Placeholder 3">
            <a:extLst>
              <a:ext uri="{FF2B5EF4-FFF2-40B4-BE49-F238E27FC236}">
                <a16:creationId xmlns:a16="http://schemas.microsoft.com/office/drawing/2014/main" id="{9C398D4B-8A25-4BD3-BAA6-63D27FB9B04B}"/>
              </a:ext>
            </a:extLst>
          </p:cNvPr>
          <p:cNvSpPr>
            <a:spLocks noGrp="1"/>
          </p:cNvSpPr>
          <p:nvPr>
            <p:ph type="sldNum" sz="quarter" idx="12"/>
          </p:nvPr>
        </p:nvSpPr>
        <p:spPr/>
        <p:txBody>
          <a:bodyPr/>
          <a:lstStyle/>
          <a:p>
            <a:fld id="{2CF89FED-D981-4F18-B941-486CCC13A62B}" type="slidenum">
              <a:rPr lang="en-US" smtClean="0"/>
              <a:pPr/>
              <a:t>31</a:t>
            </a:fld>
            <a:endParaRPr lang="en-US"/>
          </a:p>
        </p:txBody>
      </p:sp>
    </p:spTree>
    <p:extLst>
      <p:ext uri="{BB962C8B-B14F-4D97-AF65-F5344CB8AC3E}">
        <p14:creationId xmlns:p14="http://schemas.microsoft.com/office/powerpoint/2010/main" val="411331426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02080C-9436-4B9C-A2C7-91B6AAF8E169}"/>
              </a:ext>
            </a:extLst>
          </p:cNvPr>
          <p:cNvSpPr>
            <a:spLocks noGrp="1"/>
          </p:cNvSpPr>
          <p:nvPr>
            <p:ph type="title"/>
          </p:nvPr>
        </p:nvSpPr>
        <p:spPr/>
        <p:txBody>
          <a:bodyPr/>
          <a:lstStyle/>
          <a:p>
            <a:r>
              <a:rPr lang="en-US" dirty="0"/>
              <a:t>How will it be presented?</a:t>
            </a:r>
          </a:p>
        </p:txBody>
      </p:sp>
      <p:sp>
        <p:nvSpPr>
          <p:cNvPr id="3" name="Content Placeholder 2">
            <a:extLst>
              <a:ext uri="{FF2B5EF4-FFF2-40B4-BE49-F238E27FC236}">
                <a16:creationId xmlns:a16="http://schemas.microsoft.com/office/drawing/2014/main" id="{69511069-2BF4-413F-8F52-51DD0FF4EC17}"/>
              </a:ext>
            </a:extLst>
          </p:cNvPr>
          <p:cNvSpPr>
            <a:spLocks noGrp="1"/>
          </p:cNvSpPr>
          <p:nvPr>
            <p:ph idx="1"/>
          </p:nvPr>
        </p:nvSpPr>
        <p:spPr/>
        <p:txBody>
          <a:bodyPr/>
          <a:lstStyle/>
          <a:p>
            <a:r>
              <a:rPr lang="en-US"/>
              <a:t>Lecture</a:t>
            </a:r>
          </a:p>
          <a:p>
            <a:pPr lvl="1"/>
            <a:r>
              <a:rPr lang="en-US"/>
              <a:t>Notes, handouts</a:t>
            </a:r>
          </a:p>
          <a:p>
            <a:r>
              <a:rPr lang="en-US"/>
              <a:t>PowerPoint</a:t>
            </a:r>
          </a:p>
          <a:p>
            <a:r>
              <a:rPr lang="en-US"/>
              <a:t>Videos</a:t>
            </a:r>
          </a:p>
          <a:p>
            <a:r>
              <a:rPr lang="en-US"/>
              <a:t>Games</a:t>
            </a:r>
          </a:p>
          <a:p>
            <a:r>
              <a:rPr lang="en-US"/>
              <a:t>Discussion</a:t>
            </a:r>
            <a:endParaRPr lang="en-US" dirty="0"/>
          </a:p>
        </p:txBody>
      </p:sp>
      <p:sp>
        <p:nvSpPr>
          <p:cNvPr id="4" name="Slide Number Placeholder 3">
            <a:extLst>
              <a:ext uri="{FF2B5EF4-FFF2-40B4-BE49-F238E27FC236}">
                <a16:creationId xmlns:a16="http://schemas.microsoft.com/office/drawing/2014/main" id="{55C1B56D-CB2B-4569-A11E-DC275552F473}"/>
              </a:ext>
            </a:extLst>
          </p:cNvPr>
          <p:cNvSpPr>
            <a:spLocks noGrp="1"/>
          </p:cNvSpPr>
          <p:nvPr>
            <p:ph type="sldNum" sz="quarter" idx="12"/>
          </p:nvPr>
        </p:nvSpPr>
        <p:spPr/>
        <p:txBody>
          <a:bodyPr/>
          <a:lstStyle/>
          <a:p>
            <a:fld id="{2CF89FED-D981-4F18-B941-486CCC13A62B}" type="slidenum">
              <a:rPr lang="en-US" smtClean="0"/>
              <a:pPr/>
              <a:t>32</a:t>
            </a:fld>
            <a:endParaRPr lang="en-US"/>
          </a:p>
        </p:txBody>
      </p:sp>
    </p:spTree>
    <p:extLst>
      <p:ext uri="{BB962C8B-B14F-4D97-AF65-F5344CB8AC3E}">
        <p14:creationId xmlns:p14="http://schemas.microsoft.com/office/powerpoint/2010/main" val="233187152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descr="A picture containing clipart&#10;&#10;Description generated with very high confidence">
            <a:extLst>
              <a:ext uri="{FF2B5EF4-FFF2-40B4-BE49-F238E27FC236}">
                <a16:creationId xmlns:a16="http://schemas.microsoft.com/office/drawing/2014/main" id="{7FE1BD39-7631-4AF0-BE96-B61BE1C80C5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77000" y="4618703"/>
            <a:ext cx="2572651" cy="2164725"/>
          </a:xfrm>
          <a:prstGeom prst="rect">
            <a:avLst/>
          </a:prstGeom>
        </p:spPr>
      </p:pic>
      <p:pic>
        <p:nvPicPr>
          <p:cNvPr id="8" name="Picture 7" descr="A picture containing clipart&#10;&#10;Description generated with very high confidence">
            <a:extLst>
              <a:ext uri="{FF2B5EF4-FFF2-40B4-BE49-F238E27FC236}">
                <a16:creationId xmlns:a16="http://schemas.microsoft.com/office/drawing/2014/main" id="{941C0C81-653C-468E-A7FA-F14D969C880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4349" y="74573"/>
            <a:ext cx="1703179" cy="1678027"/>
          </a:xfrm>
          <a:prstGeom prst="rect">
            <a:avLst/>
          </a:prstGeom>
        </p:spPr>
      </p:pic>
      <p:pic>
        <p:nvPicPr>
          <p:cNvPr id="15" name="Picture 14" descr="A picture containing clipart&#10;&#10;Description generated with very high confidence">
            <a:extLst>
              <a:ext uri="{FF2B5EF4-FFF2-40B4-BE49-F238E27FC236}">
                <a16:creationId xmlns:a16="http://schemas.microsoft.com/office/drawing/2014/main" id="{9E63F567-2A7F-4BC3-996D-681F22E5849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532692" y="228600"/>
            <a:ext cx="2535108" cy="2057400"/>
          </a:xfrm>
          <a:prstGeom prst="rect">
            <a:avLst/>
          </a:prstGeom>
        </p:spPr>
      </p:pic>
      <p:sp>
        <p:nvSpPr>
          <p:cNvPr id="2" name="Title 1">
            <a:extLst>
              <a:ext uri="{FF2B5EF4-FFF2-40B4-BE49-F238E27FC236}">
                <a16:creationId xmlns:a16="http://schemas.microsoft.com/office/drawing/2014/main" id="{61FC1470-1BFC-4614-90A1-237E2150E879}"/>
              </a:ext>
            </a:extLst>
          </p:cNvPr>
          <p:cNvSpPr>
            <a:spLocks noGrp="1"/>
          </p:cNvSpPr>
          <p:nvPr>
            <p:ph type="title"/>
          </p:nvPr>
        </p:nvSpPr>
        <p:spPr>
          <a:xfrm>
            <a:off x="1981200" y="382385"/>
            <a:ext cx="3581400" cy="1065415"/>
          </a:xfrm>
        </p:spPr>
        <p:txBody>
          <a:bodyPr/>
          <a:lstStyle/>
          <a:p>
            <a:r>
              <a:rPr lang="en-US" dirty="0">
                <a:solidFill>
                  <a:schemeClr val="accent1">
                    <a:lumMod val="75000"/>
                  </a:schemeClr>
                </a:solidFill>
              </a:rPr>
              <a:t>What I’ve seen</a:t>
            </a:r>
          </a:p>
        </p:txBody>
      </p:sp>
      <p:sp>
        <p:nvSpPr>
          <p:cNvPr id="3" name="Content Placeholder 2">
            <a:extLst>
              <a:ext uri="{FF2B5EF4-FFF2-40B4-BE49-F238E27FC236}">
                <a16:creationId xmlns:a16="http://schemas.microsoft.com/office/drawing/2014/main" id="{338FCB09-DCB2-433E-B2C1-AD435D084EE1}"/>
              </a:ext>
            </a:extLst>
          </p:cNvPr>
          <p:cNvSpPr>
            <a:spLocks noGrp="1"/>
          </p:cNvSpPr>
          <p:nvPr>
            <p:ph idx="1"/>
          </p:nvPr>
        </p:nvSpPr>
        <p:spPr/>
        <p:txBody>
          <a:bodyPr>
            <a:normAutofit fontScale="85000" lnSpcReduction="20000"/>
          </a:bodyPr>
          <a:lstStyle/>
          <a:p>
            <a:r>
              <a:rPr lang="en-US" dirty="0">
                <a:solidFill>
                  <a:schemeClr val="accent1">
                    <a:lumMod val="75000"/>
                  </a:schemeClr>
                </a:solidFill>
              </a:rPr>
              <a:t>Poorly organized training session, </a:t>
            </a:r>
            <a:br>
              <a:rPr lang="en-US" dirty="0">
                <a:solidFill>
                  <a:schemeClr val="accent1">
                    <a:lumMod val="75000"/>
                  </a:schemeClr>
                </a:solidFill>
              </a:rPr>
            </a:br>
            <a:r>
              <a:rPr lang="en-US" dirty="0">
                <a:solidFill>
                  <a:schemeClr val="accent1">
                    <a:lumMod val="75000"/>
                  </a:schemeClr>
                </a:solidFill>
              </a:rPr>
              <a:t>no real interest in the materials, </a:t>
            </a:r>
            <a:br>
              <a:rPr lang="en-US" dirty="0">
                <a:solidFill>
                  <a:schemeClr val="accent1">
                    <a:lumMod val="75000"/>
                  </a:schemeClr>
                </a:solidFill>
              </a:rPr>
            </a:br>
            <a:r>
              <a:rPr lang="en-US" dirty="0">
                <a:solidFill>
                  <a:schemeClr val="accent1">
                    <a:lumMod val="75000"/>
                  </a:schemeClr>
                </a:solidFill>
              </a:rPr>
              <a:t>ad-libbed examples, no focus, no purpose.</a:t>
            </a:r>
          </a:p>
          <a:p>
            <a:r>
              <a:rPr lang="en-US" dirty="0">
                <a:solidFill>
                  <a:schemeClr val="accent1">
                    <a:lumMod val="75000"/>
                  </a:schemeClr>
                </a:solidFill>
              </a:rPr>
              <a:t>Prepared PowerPoint presentation read to all participants at a fast pace, no explanations, </a:t>
            </a:r>
            <a:br>
              <a:rPr lang="en-US" dirty="0">
                <a:solidFill>
                  <a:schemeClr val="accent1">
                    <a:lumMod val="75000"/>
                  </a:schemeClr>
                </a:solidFill>
              </a:rPr>
            </a:br>
            <a:r>
              <a:rPr lang="en-US" dirty="0">
                <a:solidFill>
                  <a:schemeClr val="accent1">
                    <a:lumMod val="75000"/>
                  </a:schemeClr>
                </a:solidFill>
              </a:rPr>
              <a:t>no stories, and a sign-up sheet passed around at the end.</a:t>
            </a:r>
          </a:p>
          <a:p>
            <a:pPr marL="0" indent="0">
              <a:buNone/>
            </a:pPr>
            <a:r>
              <a:rPr lang="en-US" dirty="0">
                <a:solidFill>
                  <a:schemeClr val="accent1">
                    <a:lumMod val="75000"/>
                  </a:schemeClr>
                </a:solidFill>
                <a:sym typeface="Wingdings" panose="05000000000000000000" pitchFamily="2" charset="2"/>
              </a:rPr>
              <a:t> Interactive training session with a </a:t>
            </a:r>
            <a:br>
              <a:rPr lang="en-US" dirty="0">
                <a:solidFill>
                  <a:schemeClr val="accent1">
                    <a:lumMod val="75000"/>
                  </a:schemeClr>
                </a:solidFill>
                <a:sym typeface="Wingdings" panose="05000000000000000000" pitchFamily="2" charset="2"/>
              </a:rPr>
            </a:br>
            <a:r>
              <a:rPr lang="en-US" dirty="0">
                <a:solidFill>
                  <a:schemeClr val="accent1">
                    <a:lumMod val="75000"/>
                  </a:schemeClr>
                </a:solidFill>
                <a:sym typeface="Wingdings" panose="05000000000000000000" pitchFamily="2" charset="2"/>
              </a:rPr>
              <a:t>lesson plan, examples, questions and </a:t>
            </a:r>
            <a:br>
              <a:rPr lang="en-US" dirty="0">
                <a:solidFill>
                  <a:schemeClr val="accent1">
                    <a:lumMod val="75000"/>
                  </a:schemeClr>
                </a:solidFill>
                <a:sym typeface="Wingdings" panose="05000000000000000000" pitchFamily="2" charset="2"/>
              </a:rPr>
            </a:br>
            <a:r>
              <a:rPr lang="en-US" dirty="0">
                <a:solidFill>
                  <a:schemeClr val="accent1">
                    <a:lumMod val="75000"/>
                  </a:schemeClr>
                </a:solidFill>
                <a:sym typeface="Wingdings" panose="05000000000000000000" pitchFamily="2" charset="2"/>
              </a:rPr>
              <a:t>activities to get everyone involved.</a:t>
            </a:r>
            <a:endParaRPr lang="en-US" dirty="0">
              <a:solidFill>
                <a:schemeClr val="accent1">
                  <a:lumMod val="75000"/>
                </a:schemeClr>
              </a:solidFill>
            </a:endParaRPr>
          </a:p>
        </p:txBody>
      </p:sp>
      <p:sp>
        <p:nvSpPr>
          <p:cNvPr id="4" name="Slide Number Placeholder 3">
            <a:extLst>
              <a:ext uri="{FF2B5EF4-FFF2-40B4-BE49-F238E27FC236}">
                <a16:creationId xmlns:a16="http://schemas.microsoft.com/office/drawing/2014/main" id="{7B51A5A1-7FAF-4BB4-97A3-0EEA260E9086}"/>
              </a:ext>
            </a:extLst>
          </p:cNvPr>
          <p:cNvSpPr>
            <a:spLocks noGrp="1"/>
          </p:cNvSpPr>
          <p:nvPr>
            <p:ph type="sldNum" sz="quarter" idx="12"/>
          </p:nvPr>
        </p:nvSpPr>
        <p:spPr/>
        <p:txBody>
          <a:bodyPr/>
          <a:lstStyle/>
          <a:p>
            <a:endParaRPr lang="en-US" dirty="0"/>
          </a:p>
        </p:txBody>
      </p:sp>
    </p:spTree>
    <p:extLst>
      <p:ext uri="{BB962C8B-B14F-4D97-AF65-F5344CB8AC3E}">
        <p14:creationId xmlns:p14="http://schemas.microsoft.com/office/powerpoint/2010/main" val="9506069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71BE13-59A7-4A10-92AC-642B6BC651DF}"/>
              </a:ext>
            </a:extLst>
          </p:cNvPr>
          <p:cNvSpPr>
            <a:spLocks noGrp="1"/>
          </p:cNvSpPr>
          <p:nvPr>
            <p:ph type="title"/>
          </p:nvPr>
        </p:nvSpPr>
        <p:spPr/>
        <p:txBody>
          <a:bodyPr/>
          <a:lstStyle/>
          <a:p>
            <a:r>
              <a:rPr lang="en-US"/>
              <a:t>Key points</a:t>
            </a:r>
            <a:endParaRPr lang="en-US" dirty="0"/>
          </a:p>
        </p:txBody>
      </p:sp>
      <p:sp>
        <p:nvSpPr>
          <p:cNvPr id="3" name="Content Placeholder 2">
            <a:extLst>
              <a:ext uri="{FF2B5EF4-FFF2-40B4-BE49-F238E27FC236}">
                <a16:creationId xmlns:a16="http://schemas.microsoft.com/office/drawing/2014/main" id="{0AD996DA-4D3F-4921-A8AD-B87FA787206C}"/>
              </a:ext>
            </a:extLst>
          </p:cNvPr>
          <p:cNvSpPr>
            <a:spLocks noGrp="1"/>
          </p:cNvSpPr>
          <p:nvPr>
            <p:ph idx="1"/>
          </p:nvPr>
        </p:nvSpPr>
        <p:spPr>
          <a:xfrm>
            <a:off x="938758" y="1447800"/>
            <a:ext cx="7633742" cy="5181600"/>
          </a:xfrm>
        </p:spPr>
        <p:txBody>
          <a:bodyPr>
            <a:normAutofit/>
          </a:bodyPr>
          <a:lstStyle/>
          <a:p>
            <a:r>
              <a:rPr lang="en-US" dirty="0"/>
              <a:t>Maintaining or increasing a sense of self-esteem and pleasure are strong secondary motivators for learning</a:t>
            </a:r>
          </a:p>
          <a:p>
            <a:r>
              <a:rPr lang="en-US" dirty="0"/>
              <a:t>Creative and innovative programs</a:t>
            </a:r>
          </a:p>
          <a:p>
            <a:pPr lvl="1"/>
            <a:r>
              <a:rPr lang="en-US" dirty="0"/>
              <a:t>Appeal to a person’s sense of pride</a:t>
            </a:r>
          </a:p>
          <a:p>
            <a:pPr lvl="1"/>
            <a:r>
              <a:rPr lang="en-US" dirty="0"/>
              <a:t>Incorporate the principles of food safety in an understandable manner</a:t>
            </a:r>
          </a:p>
        </p:txBody>
      </p:sp>
      <p:sp>
        <p:nvSpPr>
          <p:cNvPr id="4" name="Slide Number Placeholder 3">
            <a:extLst>
              <a:ext uri="{FF2B5EF4-FFF2-40B4-BE49-F238E27FC236}">
                <a16:creationId xmlns:a16="http://schemas.microsoft.com/office/drawing/2014/main" id="{2CBB90D6-E7D3-46E3-A1F8-8AE776C7C0DA}"/>
              </a:ext>
            </a:extLst>
          </p:cNvPr>
          <p:cNvSpPr>
            <a:spLocks noGrp="1"/>
          </p:cNvSpPr>
          <p:nvPr>
            <p:ph type="sldNum" sz="quarter" idx="12"/>
          </p:nvPr>
        </p:nvSpPr>
        <p:spPr>
          <a:xfrm>
            <a:off x="5029201" y="6375679"/>
            <a:ext cx="3543300" cy="345796"/>
          </a:xfrm>
        </p:spPr>
        <p:txBody>
          <a:bodyPr/>
          <a:lstStyle/>
          <a:p>
            <a:pPr algn="l"/>
            <a:r>
              <a:rPr lang="en-US" dirty="0"/>
              <a:t>Ref:  R. </a:t>
            </a:r>
            <a:r>
              <a:rPr lang="en-US" dirty="0" err="1"/>
              <a:t>Gravani</a:t>
            </a:r>
            <a:r>
              <a:rPr lang="en-US" dirty="0"/>
              <a:t>, 2014</a:t>
            </a:r>
          </a:p>
        </p:txBody>
      </p:sp>
    </p:spTree>
    <p:extLst>
      <p:ext uri="{BB962C8B-B14F-4D97-AF65-F5344CB8AC3E}">
        <p14:creationId xmlns:p14="http://schemas.microsoft.com/office/powerpoint/2010/main" val="16633920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02080C-9436-4B9C-A2C7-91B6AAF8E169}"/>
              </a:ext>
            </a:extLst>
          </p:cNvPr>
          <p:cNvSpPr>
            <a:spLocks noGrp="1"/>
          </p:cNvSpPr>
          <p:nvPr>
            <p:ph type="title"/>
          </p:nvPr>
        </p:nvSpPr>
        <p:spPr/>
        <p:txBody>
          <a:bodyPr>
            <a:normAutofit fontScale="90000"/>
          </a:bodyPr>
          <a:lstStyle/>
          <a:p>
            <a:r>
              <a:rPr lang="en-US" dirty="0"/>
              <a:t>How will we know if we were successful?</a:t>
            </a:r>
          </a:p>
        </p:txBody>
      </p:sp>
      <p:sp>
        <p:nvSpPr>
          <p:cNvPr id="3" name="Content Placeholder 2">
            <a:extLst>
              <a:ext uri="{FF2B5EF4-FFF2-40B4-BE49-F238E27FC236}">
                <a16:creationId xmlns:a16="http://schemas.microsoft.com/office/drawing/2014/main" id="{69511069-2BF4-413F-8F52-51DD0FF4EC17}"/>
              </a:ext>
            </a:extLst>
          </p:cNvPr>
          <p:cNvSpPr>
            <a:spLocks noGrp="1"/>
          </p:cNvSpPr>
          <p:nvPr>
            <p:ph idx="1"/>
          </p:nvPr>
        </p:nvSpPr>
        <p:spPr/>
        <p:txBody>
          <a:bodyPr/>
          <a:lstStyle/>
          <a:p>
            <a:r>
              <a:rPr lang="en-US"/>
              <a:t>Exams</a:t>
            </a:r>
          </a:p>
          <a:p>
            <a:r>
              <a:rPr lang="en-US"/>
              <a:t>Group exercises with discussions</a:t>
            </a:r>
          </a:p>
          <a:p>
            <a:r>
              <a:rPr lang="en-US"/>
              <a:t>Performance</a:t>
            </a:r>
            <a:endParaRPr lang="en-US" dirty="0"/>
          </a:p>
        </p:txBody>
      </p:sp>
      <p:sp>
        <p:nvSpPr>
          <p:cNvPr id="4" name="Slide Number Placeholder 3">
            <a:extLst>
              <a:ext uri="{FF2B5EF4-FFF2-40B4-BE49-F238E27FC236}">
                <a16:creationId xmlns:a16="http://schemas.microsoft.com/office/drawing/2014/main" id="{0E3CB4D3-0D83-4451-8EAF-A111A3C84334}"/>
              </a:ext>
            </a:extLst>
          </p:cNvPr>
          <p:cNvSpPr>
            <a:spLocks noGrp="1"/>
          </p:cNvSpPr>
          <p:nvPr>
            <p:ph type="sldNum" sz="quarter" idx="12"/>
          </p:nvPr>
        </p:nvSpPr>
        <p:spPr/>
        <p:txBody>
          <a:bodyPr/>
          <a:lstStyle/>
          <a:p>
            <a:fld id="{2CF89FED-D981-4F18-B941-486CCC13A62B}" type="slidenum">
              <a:rPr lang="en-US" smtClean="0"/>
              <a:pPr/>
              <a:t>35</a:t>
            </a:fld>
            <a:endParaRPr lang="en-US"/>
          </a:p>
        </p:txBody>
      </p:sp>
    </p:spTree>
    <p:extLst>
      <p:ext uri="{BB962C8B-B14F-4D97-AF65-F5344CB8AC3E}">
        <p14:creationId xmlns:p14="http://schemas.microsoft.com/office/powerpoint/2010/main" val="84473916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normAutofit/>
          </a:bodyPr>
          <a:lstStyle/>
          <a:p>
            <a:r>
              <a:rPr lang="en-US" dirty="0"/>
              <a:t>Checking for comprehension</a:t>
            </a:r>
          </a:p>
        </p:txBody>
      </p:sp>
      <p:sp>
        <p:nvSpPr>
          <p:cNvPr id="21507" name="Rectangle 3"/>
          <p:cNvSpPr>
            <a:spLocks noGrp="1" noChangeArrowheads="1"/>
          </p:cNvSpPr>
          <p:nvPr>
            <p:ph idx="1"/>
          </p:nvPr>
        </p:nvSpPr>
        <p:spPr>
          <a:xfrm>
            <a:off x="762000" y="1295400"/>
            <a:ext cx="8153400" cy="5486400"/>
          </a:xfrm>
        </p:spPr>
        <p:txBody>
          <a:bodyPr>
            <a:normAutofit fontScale="70000" lnSpcReduction="20000"/>
          </a:bodyPr>
          <a:lstStyle/>
          <a:p>
            <a:r>
              <a:rPr lang="en-US" dirty="0"/>
              <a:t>Written test – may not work for everybody!</a:t>
            </a:r>
          </a:p>
          <a:p>
            <a:pPr lvl="1"/>
            <a:r>
              <a:rPr lang="en-US" sz="3400" dirty="0"/>
              <a:t>You have to come up with questions that make sense, are fair and worded/translated properly!  What if they fail??</a:t>
            </a:r>
          </a:p>
          <a:p>
            <a:pPr lvl="2"/>
            <a:r>
              <a:rPr lang="en-US" sz="3000" dirty="0"/>
              <a:t>Consider that some people are not familiar with T/F or multiple choice tests</a:t>
            </a:r>
          </a:p>
          <a:p>
            <a:pPr lvl="2"/>
            <a:r>
              <a:rPr lang="en-US" sz="3000" dirty="0"/>
              <a:t>Some adults ‘freeze’ when given a test and will tend to cheat</a:t>
            </a:r>
          </a:p>
          <a:p>
            <a:pPr lvl="1"/>
            <a:r>
              <a:rPr lang="en-US" sz="3400" dirty="0">
                <a:solidFill>
                  <a:schemeClr val="accent1">
                    <a:lumMod val="75000"/>
                  </a:schemeClr>
                </a:solidFill>
              </a:rPr>
              <a:t>Make it a group exercise, where they have to discuss </a:t>
            </a:r>
            <a:br>
              <a:rPr lang="en-US" sz="3400" dirty="0">
                <a:solidFill>
                  <a:schemeClr val="accent1">
                    <a:lumMod val="75000"/>
                  </a:schemeClr>
                </a:solidFill>
              </a:rPr>
            </a:br>
            <a:r>
              <a:rPr lang="en-US" sz="3400" dirty="0">
                <a:solidFill>
                  <a:schemeClr val="accent1">
                    <a:lumMod val="75000"/>
                  </a:schemeClr>
                </a:solidFill>
              </a:rPr>
              <a:t>the answers? Improve their critical thinking skills</a:t>
            </a:r>
            <a:endParaRPr lang="en-US" dirty="0">
              <a:solidFill>
                <a:schemeClr val="accent1">
                  <a:lumMod val="75000"/>
                </a:schemeClr>
              </a:solidFill>
            </a:endParaRPr>
          </a:p>
          <a:p>
            <a:r>
              <a:rPr lang="en-US" dirty="0"/>
              <a:t>Pre and Post Tests</a:t>
            </a:r>
          </a:p>
          <a:p>
            <a:pPr lvl="1"/>
            <a:r>
              <a:rPr lang="en-US" sz="3400" dirty="0"/>
              <a:t>Pre-test usually lets them know what’s going to be important and they may pay closer attention to some details in the presentation!!</a:t>
            </a:r>
          </a:p>
          <a:p>
            <a:pPr lvl="1"/>
            <a:r>
              <a:rPr lang="en-US" sz="3400" dirty="0"/>
              <a:t>Post-test (hopefully) gives them a better score, so </a:t>
            </a:r>
            <a:br>
              <a:rPr lang="en-US" sz="3400" dirty="0"/>
            </a:br>
            <a:r>
              <a:rPr lang="en-US" sz="3400" dirty="0"/>
              <a:t>they feel like they learned something!</a:t>
            </a:r>
          </a:p>
          <a:p>
            <a:endParaRPr lang="en-US" dirty="0"/>
          </a:p>
        </p:txBody>
      </p:sp>
      <p:sp>
        <p:nvSpPr>
          <p:cNvPr id="2" name="Slide Number Placeholder 1">
            <a:extLst>
              <a:ext uri="{FF2B5EF4-FFF2-40B4-BE49-F238E27FC236}">
                <a16:creationId xmlns:a16="http://schemas.microsoft.com/office/drawing/2014/main" id="{0BC5C2B3-CF59-4596-9701-8BB1C9BDDC33}"/>
              </a:ext>
            </a:extLst>
          </p:cNvPr>
          <p:cNvSpPr>
            <a:spLocks noGrp="1"/>
          </p:cNvSpPr>
          <p:nvPr>
            <p:ph type="sldNum" sz="quarter" idx="12"/>
          </p:nvPr>
        </p:nvSpPr>
        <p:spPr/>
        <p:txBody>
          <a:bodyPr/>
          <a:lstStyle/>
          <a:p>
            <a:fld id="{2CF89FED-D981-4F18-B941-486CCC13A62B}" type="slidenum">
              <a:rPr lang="en-US" smtClean="0"/>
              <a:pPr/>
              <a:t>36</a:t>
            </a:fld>
            <a:endParaRPr lang="en-US"/>
          </a:p>
        </p:txBody>
      </p:sp>
    </p:spTree>
    <p:extLst>
      <p:ext uri="{BB962C8B-B14F-4D97-AF65-F5344CB8AC3E}">
        <p14:creationId xmlns:p14="http://schemas.microsoft.com/office/powerpoint/2010/main" val="1814007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150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150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1507">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1507">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1507">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1507">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150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uiExpand="1"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t>Checking for Comprehension</a:t>
            </a:r>
            <a:endParaRPr lang="en-US" dirty="0"/>
          </a:p>
        </p:txBody>
      </p:sp>
      <p:sp>
        <p:nvSpPr>
          <p:cNvPr id="9219" name="Rectangle 3"/>
          <p:cNvSpPr>
            <a:spLocks noGrp="1" noChangeArrowheads="1"/>
          </p:cNvSpPr>
          <p:nvPr>
            <p:ph idx="1"/>
          </p:nvPr>
        </p:nvSpPr>
        <p:spPr>
          <a:xfrm>
            <a:off x="938758" y="1485900"/>
            <a:ext cx="7633742" cy="4876800"/>
          </a:xfrm>
        </p:spPr>
        <p:txBody>
          <a:bodyPr>
            <a:normAutofit fontScale="77500" lnSpcReduction="20000"/>
          </a:bodyPr>
          <a:lstStyle/>
          <a:p>
            <a:r>
              <a:rPr lang="en-US" dirty="0"/>
              <a:t>Prepare questions to ask during the presentation and listen to their responses.  </a:t>
            </a:r>
          </a:p>
          <a:p>
            <a:r>
              <a:rPr lang="en-US" dirty="0"/>
              <a:t>Repeat the correct answer so everyone hears it.  </a:t>
            </a:r>
          </a:p>
          <a:p>
            <a:r>
              <a:rPr lang="en-US" dirty="0"/>
              <a:t>If someone responded incorrectly, explain why that was not correct, without offending!  </a:t>
            </a:r>
          </a:p>
          <a:p>
            <a:r>
              <a:rPr lang="en-US" dirty="0"/>
              <a:t>Demonstration, if appropriate</a:t>
            </a:r>
          </a:p>
          <a:p>
            <a:pPr lvl="1"/>
            <a:r>
              <a:rPr lang="en-US" dirty="0"/>
              <a:t>Best way to gauge learning is to teach!!</a:t>
            </a:r>
          </a:p>
          <a:p>
            <a:pPr lvl="1"/>
            <a:r>
              <a:rPr lang="en-US" dirty="0"/>
              <a:t>Have students explain and/or show what they just learned to someone else</a:t>
            </a:r>
          </a:p>
          <a:p>
            <a:r>
              <a:rPr lang="en-US" dirty="0"/>
              <a:t>After the session, observe them for changes in behavior, or lack thereof …bring it up next time!</a:t>
            </a:r>
          </a:p>
        </p:txBody>
      </p:sp>
      <p:sp>
        <p:nvSpPr>
          <p:cNvPr id="2" name="Slide Number Placeholder 1">
            <a:extLst>
              <a:ext uri="{FF2B5EF4-FFF2-40B4-BE49-F238E27FC236}">
                <a16:creationId xmlns:a16="http://schemas.microsoft.com/office/drawing/2014/main" id="{0236409A-0D3B-46F0-96AC-1E5BD3D23999}"/>
              </a:ext>
            </a:extLst>
          </p:cNvPr>
          <p:cNvSpPr>
            <a:spLocks noGrp="1"/>
          </p:cNvSpPr>
          <p:nvPr>
            <p:ph type="sldNum" sz="quarter" idx="12"/>
          </p:nvPr>
        </p:nvSpPr>
        <p:spPr/>
        <p:txBody>
          <a:bodyPr/>
          <a:lstStyle/>
          <a:p>
            <a:fld id="{2CF89FED-D981-4F18-B941-486CCC13A62B}" type="slidenum">
              <a:rPr lang="en-US" smtClean="0"/>
              <a:pPr/>
              <a:t>37</a:t>
            </a:fld>
            <a:endParaRPr lang="en-US"/>
          </a:p>
        </p:txBody>
      </p:sp>
    </p:spTree>
    <p:extLst>
      <p:ext uri="{BB962C8B-B14F-4D97-AF65-F5344CB8AC3E}">
        <p14:creationId xmlns:p14="http://schemas.microsoft.com/office/powerpoint/2010/main" val="913228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21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21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219">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9219">
                                            <p:txEl>
                                              <p:pRg st="4" end="4"/>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9219">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21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Records</a:t>
            </a:r>
            <a:endParaRPr lang="en-US" dirty="0"/>
          </a:p>
        </p:txBody>
      </p:sp>
      <p:sp>
        <p:nvSpPr>
          <p:cNvPr id="3" name="Content Placeholder 2"/>
          <p:cNvSpPr>
            <a:spLocks noGrp="1"/>
          </p:cNvSpPr>
          <p:nvPr>
            <p:ph idx="1"/>
          </p:nvPr>
        </p:nvSpPr>
        <p:spPr>
          <a:xfrm>
            <a:off x="938758" y="1524000"/>
            <a:ext cx="7900442" cy="5105400"/>
          </a:xfrm>
        </p:spPr>
        <p:txBody>
          <a:bodyPr>
            <a:normAutofit fontScale="77500" lnSpcReduction="20000"/>
          </a:bodyPr>
          <a:lstStyle/>
          <a:p>
            <a:pPr>
              <a:spcAft>
                <a:spcPts val="600"/>
              </a:spcAft>
            </a:pPr>
            <a:r>
              <a:rPr lang="en-US" dirty="0"/>
              <a:t>Important to document training session</a:t>
            </a:r>
          </a:p>
          <a:p>
            <a:pPr lvl="1">
              <a:spcAft>
                <a:spcPts val="600"/>
              </a:spcAft>
            </a:pPr>
            <a:r>
              <a:rPr lang="en-US" dirty="0"/>
              <a:t>Objective of the training session</a:t>
            </a:r>
          </a:p>
          <a:p>
            <a:pPr lvl="1">
              <a:spcAft>
                <a:spcPts val="600"/>
              </a:spcAft>
            </a:pPr>
            <a:r>
              <a:rPr lang="en-US" dirty="0"/>
              <a:t>When – date, time, length of training (start/end time)</a:t>
            </a:r>
          </a:p>
          <a:p>
            <a:pPr lvl="1">
              <a:spcAft>
                <a:spcPts val="600"/>
              </a:spcAft>
            </a:pPr>
            <a:r>
              <a:rPr lang="en-US" dirty="0"/>
              <a:t>Who did the presenting and who attended (name, signature, ID #)</a:t>
            </a:r>
          </a:p>
          <a:p>
            <a:pPr lvl="1">
              <a:spcAft>
                <a:spcPts val="600"/>
              </a:spcAft>
            </a:pPr>
            <a:r>
              <a:rPr lang="en-US" dirty="0"/>
              <a:t>What information was given; copy of presentation</a:t>
            </a:r>
          </a:p>
          <a:p>
            <a:pPr lvl="1">
              <a:spcAft>
                <a:spcPts val="600"/>
              </a:spcAft>
            </a:pPr>
            <a:r>
              <a:rPr lang="en-US" dirty="0"/>
              <a:t>How was it delivered?  Lecture, demonstration, etc.</a:t>
            </a:r>
          </a:p>
          <a:p>
            <a:pPr lvl="1">
              <a:spcAft>
                <a:spcPts val="600"/>
              </a:spcAft>
            </a:pPr>
            <a:r>
              <a:rPr lang="en-US" dirty="0"/>
              <a:t>How was proficiency evaluated? Summary of results</a:t>
            </a:r>
          </a:p>
          <a:p>
            <a:pPr lvl="1">
              <a:spcAft>
                <a:spcPts val="600"/>
              </a:spcAft>
            </a:pPr>
            <a:r>
              <a:rPr lang="en-US" dirty="0"/>
              <a:t>Observations (to be used for continuous improvement)</a:t>
            </a:r>
          </a:p>
          <a:p>
            <a:endParaRPr lang="en-US" dirty="0"/>
          </a:p>
        </p:txBody>
      </p:sp>
      <p:sp>
        <p:nvSpPr>
          <p:cNvPr id="4" name="Slide Number Placeholder 3">
            <a:extLst>
              <a:ext uri="{FF2B5EF4-FFF2-40B4-BE49-F238E27FC236}">
                <a16:creationId xmlns:a16="http://schemas.microsoft.com/office/drawing/2014/main" id="{B2C3E3D3-63D9-4AEB-9E04-79819F755612}"/>
              </a:ext>
            </a:extLst>
          </p:cNvPr>
          <p:cNvSpPr>
            <a:spLocks noGrp="1"/>
          </p:cNvSpPr>
          <p:nvPr>
            <p:ph type="sldNum" sz="quarter" idx="12"/>
          </p:nvPr>
        </p:nvSpPr>
        <p:spPr/>
        <p:txBody>
          <a:bodyPr/>
          <a:lstStyle/>
          <a:p>
            <a:fld id="{2CF89FED-D981-4F18-B941-486CCC13A62B}" type="slidenum">
              <a:rPr lang="en-US" smtClean="0"/>
              <a:pPr/>
              <a:t>38</a:t>
            </a:fld>
            <a:endParaRPr lang="en-US"/>
          </a:p>
        </p:txBody>
      </p:sp>
    </p:spTree>
    <p:extLst>
      <p:ext uri="{BB962C8B-B14F-4D97-AF65-F5344CB8AC3E}">
        <p14:creationId xmlns:p14="http://schemas.microsoft.com/office/powerpoint/2010/main" val="152944060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Measuring success</a:t>
            </a:r>
            <a:endParaRPr lang="en-US" dirty="0"/>
          </a:p>
        </p:txBody>
      </p:sp>
      <p:sp>
        <p:nvSpPr>
          <p:cNvPr id="3" name="Content Placeholder 2"/>
          <p:cNvSpPr>
            <a:spLocks noGrp="1"/>
          </p:cNvSpPr>
          <p:nvPr>
            <p:ph idx="1"/>
          </p:nvPr>
        </p:nvSpPr>
        <p:spPr>
          <a:xfrm>
            <a:off x="1257300" y="1437341"/>
            <a:ext cx="7315200" cy="4876800"/>
          </a:xfrm>
        </p:spPr>
        <p:txBody>
          <a:bodyPr/>
          <a:lstStyle/>
          <a:p>
            <a:r>
              <a:rPr lang="en-US" dirty="0"/>
              <a:t>Decreased deviations</a:t>
            </a:r>
          </a:p>
          <a:p>
            <a:r>
              <a:rPr lang="en-US" dirty="0"/>
              <a:t>Decreased consumer complaints</a:t>
            </a:r>
          </a:p>
          <a:p>
            <a:r>
              <a:rPr lang="en-US" dirty="0"/>
              <a:t>Decreased investigation</a:t>
            </a:r>
          </a:p>
          <a:p>
            <a:r>
              <a:rPr lang="en-US" dirty="0"/>
              <a:t>Increased up time</a:t>
            </a:r>
          </a:p>
          <a:p>
            <a:r>
              <a:rPr lang="en-US" dirty="0"/>
              <a:t>Increased first pass quality</a:t>
            </a:r>
          </a:p>
          <a:p>
            <a:r>
              <a:rPr lang="en-US" dirty="0"/>
              <a:t>Improved audit scores</a:t>
            </a:r>
          </a:p>
          <a:p>
            <a:r>
              <a:rPr lang="en-US" dirty="0"/>
              <a:t>Employee engagement</a:t>
            </a:r>
          </a:p>
        </p:txBody>
      </p:sp>
      <p:sp>
        <p:nvSpPr>
          <p:cNvPr id="4" name="Slide Number Placeholder 3">
            <a:extLst>
              <a:ext uri="{FF2B5EF4-FFF2-40B4-BE49-F238E27FC236}">
                <a16:creationId xmlns:a16="http://schemas.microsoft.com/office/drawing/2014/main" id="{CEE342C5-AF7F-412E-B60C-00801A7D4174}"/>
              </a:ext>
            </a:extLst>
          </p:cNvPr>
          <p:cNvSpPr>
            <a:spLocks noGrp="1"/>
          </p:cNvSpPr>
          <p:nvPr>
            <p:ph type="sldNum" sz="quarter" idx="12"/>
          </p:nvPr>
        </p:nvSpPr>
        <p:spPr/>
        <p:txBody>
          <a:bodyPr/>
          <a:lstStyle/>
          <a:p>
            <a:fld id="{2CF89FED-D981-4F18-B941-486CCC13A62B}" type="slidenum">
              <a:rPr lang="en-US" smtClean="0"/>
              <a:pPr/>
              <a:t>39</a:t>
            </a:fld>
            <a:endParaRPr lang="en-US"/>
          </a:p>
        </p:txBody>
      </p:sp>
    </p:spTree>
    <p:extLst>
      <p:ext uri="{BB962C8B-B14F-4D97-AF65-F5344CB8AC3E}">
        <p14:creationId xmlns:p14="http://schemas.microsoft.com/office/powerpoint/2010/main" val="35904384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CE1428-4F87-4421-BE27-06D32C31D922}"/>
              </a:ext>
            </a:extLst>
          </p:cNvPr>
          <p:cNvSpPr>
            <a:spLocks noGrp="1"/>
          </p:cNvSpPr>
          <p:nvPr>
            <p:ph type="title"/>
          </p:nvPr>
        </p:nvSpPr>
        <p:spPr/>
        <p:txBody>
          <a:bodyPr/>
          <a:lstStyle/>
          <a:p>
            <a:r>
              <a:rPr lang="en-US"/>
              <a:t>Regulations changed</a:t>
            </a:r>
            <a:endParaRPr lang="en-US" dirty="0"/>
          </a:p>
        </p:txBody>
      </p:sp>
      <p:sp>
        <p:nvSpPr>
          <p:cNvPr id="3" name="Content Placeholder 2">
            <a:extLst>
              <a:ext uri="{FF2B5EF4-FFF2-40B4-BE49-F238E27FC236}">
                <a16:creationId xmlns:a16="http://schemas.microsoft.com/office/drawing/2014/main" id="{AC48C17F-977E-4EE3-A051-A3902C3AC5BA}"/>
              </a:ext>
            </a:extLst>
          </p:cNvPr>
          <p:cNvSpPr>
            <a:spLocks noGrp="1"/>
          </p:cNvSpPr>
          <p:nvPr>
            <p:ph idx="1"/>
          </p:nvPr>
        </p:nvSpPr>
        <p:spPr>
          <a:xfrm>
            <a:off x="762000" y="1295400"/>
            <a:ext cx="8153400" cy="5410200"/>
          </a:xfrm>
        </p:spPr>
        <p:txBody>
          <a:bodyPr>
            <a:noAutofit/>
          </a:bodyPr>
          <a:lstStyle/>
          <a:p>
            <a:r>
              <a:rPr lang="en-US" sz="2800" dirty="0"/>
              <a:t>21CFR110.10 (c)  Education and </a:t>
            </a:r>
            <a:r>
              <a:rPr lang="en-US" sz="2800" b="1" dirty="0"/>
              <a:t>Training</a:t>
            </a:r>
          </a:p>
          <a:p>
            <a:pPr lvl="1"/>
            <a:r>
              <a:rPr lang="en-US" sz="2600" dirty="0"/>
              <a:t>Food handlers and supervisors </a:t>
            </a:r>
            <a:r>
              <a:rPr lang="en-US" sz="2600" b="1" dirty="0"/>
              <a:t>should</a:t>
            </a:r>
            <a:r>
              <a:rPr lang="en-US" sz="2600" dirty="0"/>
              <a:t> receive </a:t>
            </a:r>
            <a:r>
              <a:rPr lang="en-US" sz="2600" b="1" dirty="0"/>
              <a:t>appropriate</a:t>
            </a:r>
            <a:r>
              <a:rPr lang="en-US" sz="2600" dirty="0"/>
              <a:t> training in </a:t>
            </a:r>
            <a:r>
              <a:rPr lang="en-US" sz="2600" b="1" dirty="0"/>
              <a:t>proper</a:t>
            </a:r>
            <a:r>
              <a:rPr lang="en-US" sz="2600" dirty="0"/>
              <a:t> food handling techniques and food protection principles and </a:t>
            </a:r>
            <a:r>
              <a:rPr lang="en-US" sz="2600" b="1" dirty="0"/>
              <a:t>should</a:t>
            </a:r>
            <a:r>
              <a:rPr lang="en-US" sz="2600" dirty="0"/>
              <a:t> be </a:t>
            </a:r>
            <a:r>
              <a:rPr lang="en-US" sz="2600" b="1" dirty="0"/>
              <a:t>informed</a:t>
            </a:r>
            <a:r>
              <a:rPr lang="en-US" sz="2600" dirty="0"/>
              <a:t> of the danger of poor personal hygiene and insanitary practices.</a:t>
            </a:r>
          </a:p>
          <a:p>
            <a:r>
              <a:rPr lang="en-US" sz="2800" dirty="0"/>
              <a:t>21CFR117.4 </a:t>
            </a:r>
            <a:r>
              <a:rPr lang="en-US" sz="2800" b="1" dirty="0"/>
              <a:t>(general provision)</a:t>
            </a:r>
          </a:p>
          <a:p>
            <a:pPr lvl="1"/>
            <a:r>
              <a:rPr lang="en-US" sz="2600" dirty="0"/>
              <a:t>Receive training in the principles of food hygiene and food safety, </a:t>
            </a:r>
            <a:r>
              <a:rPr lang="en-US" sz="2600" b="1" u="sng" dirty="0"/>
              <a:t>including the importance</a:t>
            </a:r>
            <a:r>
              <a:rPr lang="en-US" sz="2600" dirty="0"/>
              <a:t> of employee heath and personal hygiene, as appropriate to the food, the facility and the individual’s assigned duties.</a:t>
            </a:r>
          </a:p>
        </p:txBody>
      </p:sp>
      <p:sp>
        <p:nvSpPr>
          <p:cNvPr id="4" name="Slide Number Placeholder 3">
            <a:extLst>
              <a:ext uri="{FF2B5EF4-FFF2-40B4-BE49-F238E27FC236}">
                <a16:creationId xmlns:a16="http://schemas.microsoft.com/office/drawing/2014/main" id="{2CFC2C13-62AE-47CB-B1EB-50EBD51242D0}"/>
              </a:ext>
            </a:extLst>
          </p:cNvPr>
          <p:cNvSpPr>
            <a:spLocks noGrp="1"/>
          </p:cNvSpPr>
          <p:nvPr>
            <p:ph type="sldNum" sz="quarter" idx="12"/>
          </p:nvPr>
        </p:nvSpPr>
        <p:spPr/>
        <p:txBody>
          <a:bodyPr/>
          <a:lstStyle/>
          <a:p>
            <a:fld id="{2CF89FED-D981-4F18-B941-486CCC13A62B}" type="slidenum">
              <a:rPr lang="en-US" smtClean="0"/>
              <a:pPr/>
              <a:t>4</a:t>
            </a:fld>
            <a:endParaRPr lang="en-US"/>
          </a:p>
        </p:txBody>
      </p:sp>
    </p:spTree>
    <p:extLst>
      <p:ext uri="{BB962C8B-B14F-4D97-AF65-F5344CB8AC3E}">
        <p14:creationId xmlns:p14="http://schemas.microsoft.com/office/powerpoint/2010/main" val="239937508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BE0682-11D8-427C-9061-FEC5381987A8}"/>
              </a:ext>
            </a:extLst>
          </p:cNvPr>
          <p:cNvSpPr>
            <a:spLocks noGrp="1"/>
          </p:cNvSpPr>
          <p:nvPr>
            <p:ph type="title"/>
          </p:nvPr>
        </p:nvSpPr>
        <p:spPr/>
        <p:txBody>
          <a:bodyPr>
            <a:normAutofit fontScale="90000"/>
          </a:bodyPr>
          <a:lstStyle/>
          <a:p>
            <a:r>
              <a:rPr lang="en-US" dirty="0"/>
              <a:t>The Hazards of a Weak </a:t>
            </a:r>
            <a:br>
              <a:rPr lang="en-US" dirty="0"/>
            </a:br>
            <a:r>
              <a:rPr lang="en-US" dirty="0"/>
              <a:t>Food safety Culture</a:t>
            </a:r>
          </a:p>
        </p:txBody>
      </p:sp>
      <p:sp>
        <p:nvSpPr>
          <p:cNvPr id="3" name="Content Placeholder 2">
            <a:extLst>
              <a:ext uri="{FF2B5EF4-FFF2-40B4-BE49-F238E27FC236}">
                <a16:creationId xmlns:a16="http://schemas.microsoft.com/office/drawing/2014/main" id="{7DCC50CC-50CB-461F-85BC-52AB287056E3}"/>
              </a:ext>
            </a:extLst>
          </p:cNvPr>
          <p:cNvSpPr>
            <a:spLocks noGrp="1"/>
          </p:cNvSpPr>
          <p:nvPr>
            <p:ph idx="1"/>
          </p:nvPr>
        </p:nvSpPr>
        <p:spPr/>
        <p:txBody>
          <a:bodyPr>
            <a:normAutofit fontScale="92500"/>
          </a:bodyPr>
          <a:lstStyle/>
          <a:p>
            <a:r>
              <a:rPr lang="en-US" dirty="0"/>
              <a:t>Good practice stands on a strong, </a:t>
            </a:r>
            <a:br>
              <a:rPr lang="en-US" dirty="0"/>
            </a:br>
            <a:r>
              <a:rPr lang="en-US" dirty="0"/>
              <a:t>pro-active culture of food safety</a:t>
            </a:r>
          </a:p>
          <a:p>
            <a:r>
              <a:rPr lang="en-US" dirty="0"/>
              <a:t>Where it is lacking, there are likely to be: </a:t>
            </a:r>
          </a:p>
          <a:p>
            <a:pPr lvl="1"/>
            <a:r>
              <a:rPr lang="en-US" dirty="0"/>
              <a:t>high rates of customer complaints</a:t>
            </a:r>
          </a:p>
          <a:p>
            <a:pPr lvl="1"/>
            <a:r>
              <a:rPr lang="en-US" dirty="0"/>
              <a:t>a disinterested workforce with 	</a:t>
            </a:r>
          </a:p>
          <a:p>
            <a:pPr lvl="2"/>
            <a:r>
              <a:rPr lang="en-US" dirty="0"/>
              <a:t>poor rates of pay</a:t>
            </a:r>
          </a:p>
          <a:p>
            <a:pPr lvl="2"/>
            <a:r>
              <a:rPr lang="en-US" dirty="0"/>
              <a:t>high absenteeism and staff turnover</a:t>
            </a:r>
          </a:p>
          <a:p>
            <a:pPr lvl="2"/>
            <a:r>
              <a:rPr lang="en-US" dirty="0"/>
              <a:t>unhygienic conditions</a:t>
            </a:r>
          </a:p>
        </p:txBody>
      </p:sp>
      <p:sp>
        <p:nvSpPr>
          <p:cNvPr id="4" name="Slide Number Placeholder 3">
            <a:extLst>
              <a:ext uri="{FF2B5EF4-FFF2-40B4-BE49-F238E27FC236}">
                <a16:creationId xmlns:a16="http://schemas.microsoft.com/office/drawing/2014/main" id="{E21BBE3D-9F30-4683-A096-60D43708F428}"/>
              </a:ext>
            </a:extLst>
          </p:cNvPr>
          <p:cNvSpPr>
            <a:spLocks noGrp="1"/>
          </p:cNvSpPr>
          <p:nvPr>
            <p:ph type="sldNum" sz="quarter" idx="12"/>
          </p:nvPr>
        </p:nvSpPr>
        <p:spPr/>
        <p:txBody>
          <a:bodyPr/>
          <a:lstStyle/>
          <a:p>
            <a:fld id="{2CF89FED-D981-4F18-B941-486CCC13A62B}" type="slidenum">
              <a:rPr lang="en-US" smtClean="0"/>
              <a:pPr/>
              <a:t>40</a:t>
            </a:fld>
            <a:endParaRPr lang="en-US"/>
          </a:p>
        </p:txBody>
      </p:sp>
    </p:spTree>
    <p:extLst>
      <p:ext uri="{BB962C8B-B14F-4D97-AF65-F5344CB8AC3E}">
        <p14:creationId xmlns:p14="http://schemas.microsoft.com/office/powerpoint/2010/main" val="81175900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71BE13-59A7-4A10-92AC-642B6BC651DF}"/>
              </a:ext>
            </a:extLst>
          </p:cNvPr>
          <p:cNvSpPr>
            <a:spLocks noGrp="1"/>
          </p:cNvSpPr>
          <p:nvPr>
            <p:ph type="title"/>
          </p:nvPr>
        </p:nvSpPr>
        <p:spPr/>
        <p:txBody>
          <a:bodyPr/>
          <a:lstStyle/>
          <a:p>
            <a:r>
              <a:rPr lang="en-US"/>
              <a:t>Top 10 Causes of Recalls</a:t>
            </a:r>
            <a:endParaRPr lang="en-US" dirty="0"/>
          </a:p>
        </p:txBody>
      </p:sp>
      <p:sp>
        <p:nvSpPr>
          <p:cNvPr id="3" name="Content Placeholder 2">
            <a:extLst>
              <a:ext uri="{FF2B5EF4-FFF2-40B4-BE49-F238E27FC236}">
                <a16:creationId xmlns:a16="http://schemas.microsoft.com/office/drawing/2014/main" id="{0AD996DA-4D3F-4921-A8AD-B87FA787206C}"/>
              </a:ext>
            </a:extLst>
          </p:cNvPr>
          <p:cNvSpPr>
            <a:spLocks noGrp="1"/>
          </p:cNvSpPr>
          <p:nvPr>
            <p:ph idx="1"/>
          </p:nvPr>
        </p:nvSpPr>
        <p:spPr/>
        <p:txBody>
          <a:bodyPr>
            <a:normAutofit fontScale="85000" lnSpcReduction="10000"/>
          </a:bodyPr>
          <a:lstStyle/>
          <a:p>
            <a:pPr marL="0" indent="0">
              <a:buNone/>
            </a:pPr>
            <a:r>
              <a:rPr lang="en-US" dirty="0"/>
              <a:t>Recalls by Specific Processor Problems (FDA)</a:t>
            </a:r>
          </a:p>
          <a:p>
            <a:pPr lvl="1"/>
            <a:r>
              <a:rPr lang="en-US" dirty="0"/>
              <a:t>Incorrect packaging/labelling			66%</a:t>
            </a:r>
          </a:p>
          <a:p>
            <a:pPr lvl="1"/>
            <a:r>
              <a:rPr lang="en-US" dirty="0"/>
              <a:t>Ineffective employee training			32%</a:t>
            </a:r>
          </a:p>
          <a:p>
            <a:pPr lvl="1"/>
            <a:r>
              <a:rPr lang="en-US" dirty="0"/>
              <a:t>Failure to follow processing SOP		26%</a:t>
            </a:r>
          </a:p>
          <a:p>
            <a:pPr lvl="1"/>
            <a:r>
              <a:rPr lang="en-US" dirty="0"/>
              <a:t>Contamination of raw materials		  9%</a:t>
            </a:r>
          </a:p>
          <a:p>
            <a:pPr lvl="1"/>
            <a:r>
              <a:rPr lang="en-US" dirty="0"/>
              <a:t>Excess/Mistaken addition of chemical</a:t>
            </a:r>
            <a:br>
              <a:rPr lang="en-US" dirty="0"/>
            </a:br>
            <a:r>
              <a:rPr lang="en-US" dirty="0"/>
              <a:t>and/or ingredients					  8%</a:t>
            </a:r>
          </a:p>
          <a:p>
            <a:pPr lvl="1"/>
            <a:r>
              <a:rPr lang="en-US" dirty="0"/>
              <a:t>Ineffective use of sanitation principles	  6%</a:t>
            </a:r>
          </a:p>
          <a:p>
            <a:pPr lvl="1"/>
            <a:r>
              <a:rPr lang="en-US" dirty="0"/>
              <a:t>Unknown							  4%	</a:t>
            </a:r>
          </a:p>
        </p:txBody>
      </p:sp>
      <p:sp>
        <p:nvSpPr>
          <p:cNvPr id="4" name="Slide Number Placeholder 3">
            <a:extLst>
              <a:ext uri="{FF2B5EF4-FFF2-40B4-BE49-F238E27FC236}">
                <a16:creationId xmlns:a16="http://schemas.microsoft.com/office/drawing/2014/main" id="{73088C66-7F75-4991-8743-5F2ADB897567}"/>
              </a:ext>
            </a:extLst>
          </p:cNvPr>
          <p:cNvSpPr>
            <a:spLocks noGrp="1"/>
          </p:cNvSpPr>
          <p:nvPr>
            <p:ph type="sldNum" sz="quarter" idx="12"/>
          </p:nvPr>
        </p:nvSpPr>
        <p:spPr/>
        <p:txBody>
          <a:bodyPr/>
          <a:lstStyle/>
          <a:p>
            <a:fld id="{2CF89FED-D981-4F18-B941-486CCC13A62B}" type="slidenum">
              <a:rPr lang="en-US" smtClean="0"/>
              <a:pPr/>
              <a:t>41</a:t>
            </a:fld>
            <a:endParaRPr lang="en-US"/>
          </a:p>
        </p:txBody>
      </p:sp>
    </p:spTree>
    <p:extLst>
      <p:ext uri="{BB962C8B-B14F-4D97-AF65-F5344CB8AC3E}">
        <p14:creationId xmlns:p14="http://schemas.microsoft.com/office/powerpoint/2010/main" val="259934763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763EE-38BA-4F25-AA55-05C3517F7E88}"/>
              </a:ext>
            </a:extLst>
          </p:cNvPr>
          <p:cNvSpPr>
            <a:spLocks noGrp="1"/>
          </p:cNvSpPr>
          <p:nvPr>
            <p:ph type="title"/>
          </p:nvPr>
        </p:nvSpPr>
        <p:spPr/>
        <p:txBody>
          <a:bodyPr/>
          <a:lstStyle/>
          <a:p>
            <a:r>
              <a:rPr lang="en-US" dirty="0"/>
              <a:t>Obstacles</a:t>
            </a:r>
          </a:p>
        </p:txBody>
      </p:sp>
      <p:sp>
        <p:nvSpPr>
          <p:cNvPr id="3" name="Content Placeholder 2">
            <a:extLst>
              <a:ext uri="{FF2B5EF4-FFF2-40B4-BE49-F238E27FC236}">
                <a16:creationId xmlns:a16="http://schemas.microsoft.com/office/drawing/2014/main" id="{EAB126C1-4AF6-4A0C-BB2A-D11081377347}"/>
              </a:ext>
            </a:extLst>
          </p:cNvPr>
          <p:cNvSpPr>
            <a:spLocks noGrp="1"/>
          </p:cNvSpPr>
          <p:nvPr>
            <p:ph idx="1"/>
          </p:nvPr>
        </p:nvSpPr>
        <p:spPr>
          <a:xfrm>
            <a:off x="938758" y="1371600"/>
            <a:ext cx="7976642" cy="5486400"/>
          </a:xfrm>
        </p:spPr>
        <p:txBody>
          <a:bodyPr>
            <a:normAutofit fontScale="85000" lnSpcReduction="20000"/>
          </a:bodyPr>
          <a:lstStyle/>
          <a:p>
            <a:r>
              <a:rPr lang="en-US" dirty="0"/>
              <a:t>Overly strict food safety monitoring can undermine confidence and motivation. </a:t>
            </a:r>
          </a:p>
          <a:p>
            <a:pPr lvl="1"/>
            <a:r>
              <a:rPr lang="en-US" dirty="0"/>
              <a:t>Staff can become worried their every move is being scrutinized and they are not trusted.  </a:t>
            </a:r>
          </a:p>
          <a:p>
            <a:r>
              <a:rPr lang="en-US" dirty="0"/>
              <a:t>There is a fine balance between judging individual performance and helping teams to understand why checks are necessary despite </a:t>
            </a:r>
            <a:br>
              <a:rPr lang="en-US" dirty="0"/>
            </a:br>
            <a:r>
              <a:rPr lang="en-US" dirty="0"/>
              <a:t>a busy schedule.  </a:t>
            </a:r>
          </a:p>
          <a:p>
            <a:pPr lvl="1"/>
            <a:r>
              <a:rPr lang="en-US" dirty="0"/>
              <a:t>Sanitation inspection and swabbing may be viewed as adversarial.  Need to change the mindset.</a:t>
            </a:r>
          </a:p>
          <a:p>
            <a:r>
              <a:rPr lang="en-US" dirty="0"/>
              <a:t>Keeping employees engaged and energized </a:t>
            </a:r>
            <a:br>
              <a:rPr lang="en-US" dirty="0"/>
            </a:br>
            <a:r>
              <a:rPr lang="en-US" dirty="0"/>
              <a:t>is a vital challenge. </a:t>
            </a:r>
          </a:p>
        </p:txBody>
      </p:sp>
      <p:sp>
        <p:nvSpPr>
          <p:cNvPr id="4" name="Slide Number Placeholder 3">
            <a:extLst>
              <a:ext uri="{FF2B5EF4-FFF2-40B4-BE49-F238E27FC236}">
                <a16:creationId xmlns:a16="http://schemas.microsoft.com/office/drawing/2014/main" id="{515209D2-7768-40AE-8312-F27C9F4175B0}"/>
              </a:ext>
            </a:extLst>
          </p:cNvPr>
          <p:cNvSpPr>
            <a:spLocks noGrp="1"/>
          </p:cNvSpPr>
          <p:nvPr>
            <p:ph type="sldNum" sz="quarter" idx="12"/>
          </p:nvPr>
        </p:nvSpPr>
        <p:spPr/>
        <p:txBody>
          <a:bodyPr/>
          <a:lstStyle/>
          <a:p>
            <a:fld id="{2CF89FED-D981-4F18-B941-486CCC13A62B}" type="slidenum">
              <a:rPr lang="en-US" smtClean="0"/>
              <a:pPr/>
              <a:t>42</a:t>
            </a:fld>
            <a:endParaRPr lang="en-US"/>
          </a:p>
        </p:txBody>
      </p:sp>
    </p:spTree>
    <p:extLst>
      <p:ext uri="{BB962C8B-B14F-4D97-AF65-F5344CB8AC3E}">
        <p14:creationId xmlns:p14="http://schemas.microsoft.com/office/powerpoint/2010/main" val="554881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A90A2E-86F9-40D4-A70A-3C5E3461C577}"/>
              </a:ext>
            </a:extLst>
          </p:cNvPr>
          <p:cNvSpPr>
            <a:spLocks noGrp="1"/>
          </p:cNvSpPr>
          <p:nvPr>
            <p:ph type="title"/>
          </p:nvPr>
        </p:nvSpPr>
        <p:spPr/>
        <p:txBody>
          <a:bodyPr/>
          <a:lstStyle/>
          <a:p>
            <a:r>
              <a:rPr lang="en-US"/>
              <a:t>Change</a:t>
            </a:r>
            <a:endParaRPr lang="en-US" dirty="0"/>
          </a:p>
        </p:txBody>
      </p:sp>
      <p:sp>
        <p:nvSpPr>
          <p:cNvPr id="3" name="Content Placeholder 2">
            <a:extLst>
              <a:ext uri="{FF2B5EF4-FFF2-40B4-BE49-F238E27FC236}">
                <a16:creationId xmlns:a16="http://schemas.microsoft.com/office/drawing/2014/main" id="{47FABCC8-90FB-479F-9B8D-665EFA9CC1F3}"/>
              </a:ext>
            </a:extLst>
          </p:cNvPr>
          <p:cNvSpPr>
            <a:spLocks noGrp="1"/>
          </p:cNvSpPr>
          <p:nvPr>
            <p:ph idx="1"/>
          </p:nvPr>
        </p:nvSpPr>
        <p:spPr>
          <a:xfrm>
            <a:off x="938758" y="1371600"/>
            <a:ext cx="7633742" cy="5410200"/>
          </a:xfrm>
        </p:spPr>
        <p:txBody>
          <a:bodyPr>
            <a:normAutofit fontScale="92500"/>
          </a:bodyPr>
          <a:lstStyle/>
          <a:p>
            <a:r>
              <a:rPr lang="en-US" dirty="0"/>
              <a:t>Corporate culture favors the status quo; </a:t>
            </a:r>
            <a:br>
              <a:rPr lang="en-US" dirty="0"/>
            </a:br>
            <a:r>
              <a:rPr lang="en-US" dirty="0"/>
              <a:t>change in management is difficult. </a:t>
            </a:r>
          </a:p>
          <a:p>
            <a:r>
              <a:rPr lang="en-US" dirty="0"/>
              <a:t>The transition to a food safety culture CAN happen incrementally. </a:t>
            </a:r>
          </a:p>
          <a:p>
            <a:r>
              <a:rPr lang="en-US" dirty="0"/>
              <a:t>Rushing through extensive changes </a:t>
            </a:r>
            <a:br>
              <a:rPr lang="en-US" dirty="0"/>
            </a:br>
            <a:r>
              <a:rPr lang="en-US" dirty="0"/>
              <a:t>can be “detrimental” and thus </a:t>
            </a:r>
            <a:br>
              <a:rPr lang="en-US" dirty="0"/>
            </a:br>
            <a:r>
              <a:rPr lang="en-US" dirty="0"/>
              <a:t>counter-productive.  </a:t>
            </a:r>
          </a:p>
          <a:p>
            <a:r>
              <a:rPr lang="en-US" dirty="0"/>
              <a:t>Behavior-based approach involves a number of key considerations</a:t>
            </a:r>
          </a:p>
          <a:p>
            <a:endParaRPr lang="en-US" dirty="0"/>
          </a:p>
        </p:txBody>
      </p:sp>
      <p:sp>
        <p:nvSpPr>
          <p:cNvPr id="4" name="Slide Number Placeholder 3">
            <a:extLst>
              <a:ext uri="{FF2B5EF4-FFF2-40B4-BE49-F238E27FC236}">
                <a16:creationId xmlns:a16="http://schemas.microsoft.com/office/drawing/2014/main" id="{7D914BB1-6001-4C0C-A25F-F2D0B7D5851C}"/>
              </a:ext>
            </a:extLst>
          </p:cNvPr>
          <p:cNvSpPr>
            <a:spLocks noGrp="1"/>
          </p:cNvSpPr>
          <p:nvPr>
            <p:ph type="sldNum" sz="quarter" idx="12"/>
          </p:nvPr>
        </p:nvSpPr>
        <p:spPr/>
        <p:txBody>
          <a:bodyPr/>
          <a:lstStyle/>
          <a:p>
            <a:fld id="{2CF89FED-D981-4F18-B941-486CCC13A62B}" type="slidenum">
              <a:rPr lang="en-US" smtClean="0"/>
              <a:pPr/>
              <a:t>43</a:t>
            </a:fld>
            <a:endParaRPr lang="en-US"/>
          </a:p>
        </p:txBody>
      </p:sp>
    </p:spTree>
    <p:extLst>
      <p:ext uri="{BB962C8B-B14F-4D97-AF65-F5344CB8AC3E}">
        <p14:creationId xmlns:p14="http://schemas.microsoft.com/office/powerpoint/2010/main" val="103685402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71BE13-95C8-48B6-9BCE-6316059307ED}"/>
              </a:ext>
            </a:extLst>
          </p:cNvPr>
          <p:cNvSpPr>
            <a:spLocks noGrp="1"/>
          </p:cNvSpPr>
          <p:nvPr>
            <p:ph type="title"/>
          </p:nvPr>
        </p:nvSpPr>
        <p:spPr/>
        <p:txBody>
          <a:bodyPr/>
          <a:lstStyle/>
          <a:p>
            <a:r>
              <a:rPr lang="en-US" dirty="0"/>
              <a:t>Key considerations</a:t>
            </a:r>
          </a:p>
        </p:txBody>
      </p:sp>
      <p:sp>
        <p:nvSpPr>
          <p:cNvPr id="3" name="Content Placeholder 2">
            <a:extLst>
              <a:ext uri="{FF2B5EF4-FFF2-40B4-BE49-F238E27FC236}">
                <a16:creationId xmlns:a16="http://schemas.microsoft.com/office/drawing/2014/main" id="{D58A8671-2E73-4600-BFF0-2F42E784787C}"/>
              </a:ext>
            </a:extLst>
          </p:cNvPr>
          <p:cNvSpPr>
            <a:spLocks noGrp="1"/>
          </p:cNvSpPr>
          <p:nvPr>
            <p:ph idx="1"/>
          </p:nvPr>
        </p:nvSpPr>
        <p:spPr>
          <a:xfrm>
            <a:off x="938758" y="1295400"/>
            <a:ext cx="7633742" cy="5334000"/>
          </a:xfrm>
        </p:spPr>
        <p:txBody>
          <a:bodyPr>
            <a:normAutofit fontScale="85000" lnSpcReduction="20000"/>
          </a:bodyPr>
          <a:lstStyle/>
          <a:p>
            <a:r>
              <a:rPr lang="en-US" dirty="0"/>
              <a:t>You can’t do everything at once!</a:t>
            </a:r>
          </a:p>
          <a:p>
            <a:pPr lvl="1"/>
            <a:r>
              <a:rPr lang="en-US" dirty="0"/>
              <a:t>Take a few of the more serious issues and </a:t>
            </a:r>
            <a:br>
              <a:rPr lang="en-US" dirty="0"/>
            </a:br>
            <a:r>
              <a:rPr lang="en-US" dirty="0"/>
              <a:t>work on improving them first.</a:t>
            </a:r>
          </a:p>
          <a:p>
            <a:pPr lvl="1"/>
            <a:r>
              <a:rPr lang="en-US" dirty="0"/>
              <a:t>Look at the training program in relation to everything else is a way to move forward without getting overwhelmed.</a:t>
            </a:r>
          </a:p>
          <a:p>
            <a:r>
              <a:rPr lang="en-US" dirty="0"/>
              <a:t>Communicate – to all employees through all channels available – trainings, notice boards, and on an everyday basis by providing positive feedback (let them see you!)</a:t>
            </a:r>
          </a:p>
          <a:p>
            <a:r>
              <a:rPr lang="en-US" dirty="0"/>
              <a:t>Can only be developed when </a:t>
            </a:r>
            <a:r>
              <a:rPr lang="en-US" b="1" dirty="0"/>
              <a:t>everyone</a:t>
            </a:r>
            <a:r>
              <a:rPr lang="en-US" dirty="0"/>
              <a:t> understands that </a:t>
            </a:r>
            <a:r>
              <a:rPr lang="en-US" b="1" dirty="0"/>
              <a:t>everyone</a:t>
            </a:r>
            <a:r>
              <a:rPr lang="en-US" dirty="0"/>
              <a:t> plays a role!</a:t>
            </a:r>
          </a:p>
        </p:txBody>
      </p:sp>
      <p:sp>
        <p:nvSpPr>
          <p:cNvPr id="4" name="Slide Number Placeholder 3">
            <a:extLst>
              <a:ext uri="{FF2B5EF4-FFF2-40B4-BE49-F238E27FC236}">
                <a16:creationId xmlns:a16="http://schemas.microsoft.com/office/drawing/2014/main" id="{E25068E9-CD56-4052-9A0D-5959F78F6857}"/>
              </a:ext>
            </a:extLst>
          </p:cNvPr>
          <p:cNvSpPr>
            <a:spLocks noGrp="1"/>
          </p:cNvSpPr>
          <p:nvPr>
            <p:ph type="sldNum" sz="quarter" idx="12"/>
          </p:nvPr>
        </p:nvSpPr>
        <p:spPr>
          <a:xfrm>
            <a:off x="5753100" y="6477000"/>
            <a:ext cx="3390900" cy="345796"/>
          </a:xfrm>
        </p:spPr>
        <p:txBody>
          <a:bodyPr/>
          <a:lstStyle/>
          <a:p>
            <a:pPr algn="l"/>
            <a:r>
              <a:rPr lang="en-US" dirty="0"/>
              <a:t>Ref: Food Safety Magazine, 2015</a:t>
            </a:r>
          </a:p>
        </p:txBody>
      </p:sp>
    </p:spTree>
    <p:extLst>
      <p:ext uri="{BB962C8B-B14F-4D97-AF65-F5344CB8AC3E}">
        <p14:creationId xmlns:p14="http://schemas.microsoft.com/office/powerpoint/2010/main" val="35705364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0245C3-D065-4B29-A595-F35E749322ED}"/>
              </a:ext>
            </a:extLst>
          </p:cNvPr>
          <p:cNvSpPr>
            <a:spLocks noGrp="1"/>
          </p:cNvSpPr>
          <p:nvPr>
            <p:ph type="title"/>
          </p:nvPr>
        </p:nvSpPr>
        <p:spPr/>
        <p:txBody>
          <a:bodyPr/>
          <a:lstStyle/>
          <a:p>
            <a:r>
              <a:rPr lang="en-US"/>
              <a:t>Culture is Significant</a:t>
            </a:r>
            <a:endParaRPr lang="en-US" dirty="0"/>
          </a:p>
        </p:txBody>
      </p:sp>
      <p:sp>
        <p:nvSpPr>
          <p:cNvPr id="3" name="Content Placeholder 2">
            <a:extLst>
              <a:ext uri="{FF2B5EF4-FFF2-40B4-BE49-F238E27FC236}">
                <a16:creationId xmlns:a16="http://schemas.microsoft.com/office/drawing/2014/main" id="{6A249BA8-76B6-44F4-84D6-17E2DF0BCC39}"/>
              </a:ext>
            </a:extLst>
          </p:cNvPr>
          <p:cNvSpPr>
            <a:spLocks noGrp="1"/>
          </p:cNvSpPr>
          <p:nvPr>
            <p:ph idx="1"/>
          </p:nvPr>
        </p:nvSpPr>
        <p:spPr>
          <a:xfrm>
            <a:off x="938758" y="1295399"/>
            <a:ext cx="8052842" cy="5426075"/>
          </a:xfrm>
        </p:spPr>
        <p:txBody>
          <a:bodyPr>
            <a:normAutofit fontScale="92500"/>
          </a:bodyPr>
          <a:lstStyle/>
          <a:p>
            <a:r>
              <a:rPr lang="en-US" dirty="0"/>
              <a:t>It defines right and wrong: </a:t>
            </a:r>
          </a:p>
          <a:p>
            <a:pPr lvl="1"/>
            <a:r>
              <a:rPr lang="en-US" dirty="0"/>
              <a:t>written and unwritten rules</a:t>
            </a:r>
          </a:p>
          <a:p>
            <a:pPr lvl="1"/>
            <a:r>
              <a:rPr lang="en-US" dirty="0"/>
              <a:t>procedures and guidelines</a:t>
            </a:r>
          </a:p>
          <a:p>
            <a:pPr lvl="1"/>
            <a:r>
              <a:rPr lang="en-US" dirty="0"/>
              <a:t>established protocols and informal processes</a:t>
            </a:r>
          </a:p>
          <a:p>
            <a:pPr lvl="1"/>
            <a:r>
              <a:rPr lang="en-US" dirty="0"/>
              <a:t>salaries and perks and more</a:t>
            </a:r>
          </a:p>
          <a:p>
            <a:r>
              <a:rPr lang="en-US" dirty="0"/>
              <a:t>Determines how staff behave and whether they follow or undermine the rules</a:t>
            </a:r>
          </a:p>
          <a:p>
            <a:pPr lvl="1"/>
            <a:r>
              <a:rPr lang="en-US" dirty="0"/>
              <a:t>in turn, staff behavior reinforces the culture</a:t>
            </a:r>
          </a:p>
          <a:p>
            <a:pPr lvl="1"/>
            <a:r>
              <a:rPr lang="en-US" dirty="0"/>
              <a:t>it’s an on-going feedback loop</a:t>
            </a:r>
          </a:p>
        </p:txBody>
      </p:sp>
      <p:sp>
        <p:nvSpPr>
          <p:cNvPr id="4" name="Slide Number Placeholder 3">
            <a:extLst>
              <a:ext uri="{FF2B5EF4-FFF2-40B4-BE49-F238E27FC236}">
                <a16:creationId xmlns:a16="http://schemas.microsoft.com/office/drawing/2014/main" id="{5A6E7506-81E3-4D15-820B-07F111FAB84A}"/>
              </a:ext>
            </a:extLst>
          </p:cNvPr>
          <p:cNvSpPr>
            <a:spLocks noGrp="1"/>
          </p:cNvSpPr>
          <p:nvPr>
            <p:ph type="sldNum" sz="quarter" idx="12"/>
          </p:nvPr>
        </p:nvSpPr>
        <p:spPr/>
        <p:txBody>
          <a:bodyPr/>
          <a:lstStyle/>
          <a:p>
            <a:fld id="{2CF89FED-D981-4F18-B941-486CCC13A62B}" type="slidenum">
              <a:rPr lang="en-US" smtClean="0"/>
              <a:pPr/>
              <a:t>45</a:t>
            </a:fld>
            <a:endParaRPr lang="en-US"/>
          </a:p>
        </p:txBody>
      </p:sp>
    </p:spTree>
    <p:extLst>
      <p:ext uri="{BB962C8B-B14F-4D97-AF65-F5344CB8AC3E}">
        <p14:creationId xmlns:p14="http://schemas.microsoft.com/office/powerpoint/2010/main" val="452957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2133600" y="1752600"/>
            <a:ext cx="5159883" cy="3740776"/>
          </a:xfrm>
        </p:spPr>
        <p:txBody>
          <a:bodyPr/>
          <a:lstStyle/>
          <a:p>
            <a:r>
              <a:rPr lang="en-US" dirty="0"/>
              <a:t>Questions?</a:t>
            </a:r>
            <a:br>
              <a:rPr lang="en-US" dirty="0"/>
            </a:br>
            <a:br>
              <a:rPr lang="en-US" dirty="0"/>
            </a:br>
            <a:br>
              <a:rPr lang="en-US" dirty="0"/>
            </a:br>
            <a:r>
              <a:rPr lang="en-US" sz="1400" dirty="0">
                <a:solidFill>
                  <a:srgbClr val="00B050"/>
                </a:solidFill>
                <a:latin typeface="+mn-lt"/>
                <a:hlinkClick r:id="rId2">
                  <a:extLst>
                    <a:ext uri="{A12FA001-AC4F-418D-AE19-62706E023703}">
                      <ahyp:hlinkClr xmlns:ahyp="http://schemas.microsoft.com/office/drawing/2018/hyperlinkcolor" val="tx"/>
                    </a:ext>
                  </a:extLst>
                </a:hlinkClick>
              </a:rPr>
              <a:t>https://www.youtube.com/watch?v=SxqwXNfYmOQ</a:t>
            </a:r>
            <a:br>
              <a:rPr lang="en-US" sz="1400" dirty="0">
                <a:solidFill>
                  <a:srgbClr val="FF0000"/>
                </a:solidFill>
                <a:latin typeface="+mn-lt"/>
              </a:rPr>
            </a:br>
            <a:endParaRPr lang="en-US" dirty="0">
              <a:solidFill>
                <a:srgbClr val="FF0000"/>
              </a:solidFill>
              <a:latin typeface="+mn-lt"/>
            </a:endParaRPr>
          </a:p>
        </p:txBody>
      </p:sp>
      <p:sp>
        <p:nvSpPr>
          <p:cNvPr id="5" name="Subtitle 4">
            <a:extLst>
              <a:ext uri="{FF2B5EF4-FFF2-40B4-BE49-F238E27FC236}">
                <a16:creationId xmlns:a16="http://schemas.microsoft.com/office/drawing/2014/main" id="{5DE8CA83-EA77-494F-82F4-3A39FC2F3F8F}"/>
              </a:ext>
            </a:extLst>
          </p:cNvPr>
          <p:cNvSpPr>
            <a:spLocks noGrp="1"/>
          </p:cNvSpPr>
          <p:nvPr>
            <p:ph type="subTitle" idx="1"/>
          </p:nvPr>
        </p:nvSpPr>
        <p:spPr/>
        <p:txBody>
          <a:bodyPr/>
          <a:lstStyle/>
          <a:p>
            <a:r>
              <a:rPr lang="en-US" dirty="0"/>
              <a:t>Thank you!!</a:t>
            </a:r>
          </a:p>
        </p:txBody>
      </p:sp>
    </p:spTree>
    <p:extLst>
      <p:ext uri="{BB962C8B-B14F-4D97-AF65-F5344CB8AC3E}">
        <p14:creationId xmlns:p14="http://schemas.microsoft.com/office/powerpoint/2010/main" val="26671537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CE1428-4F87-4421-BE27-06D32C31D922}"/>
              </a:ext>
            </a:extLst>
          </p:cNvPr>
          <p:cNvSpPr>
            <a:spLocks noGrp="1"/>
          </p:cNvSpPr>
          <p:nvPr>
            <p:ph type="title"/>
          </p:nvPr>
        </p:nvSpPr>
        <p:spPr/>
        <p:txBody>
          <a:bodyPr/>
          <a:lstStyle/>
          <a:p>
            <a:r>
              <a:rPr lang="en-US"/>
              <a:t>Regulations changed</a:t>
            </a:r>
            <a:endParaRPr lang="en-US" dirty="0"/>
          </a:p>
        </p:txBody>
      </p:sp>
      <p:sp>
        <p:nvSpPr>
          <p:cNvPr id="3" name="Content Placeholder 2">
            <a:extLst>
              <a:ext uri="{FF2B5EF4-FFF2-40B4-BE49-F238E27FC236}">
                <a16:creationId xmlns:a16="http://schemas.microsoft.com/office/drawing/2014/main" id="{AC48C17F-977E-4EE3-A051-A3902C3AC5BA}"/>
              </a:ext>
            </a:extLst>
          </p:cNvPr>
          <p:cNvSpPr>
            <a:spLocks noGrp="1"/>
          </p:cNvSpPr>
          <p:nvPr>
            <p:ph idx="1"/>
          </p:nvPr>
        </p:nvSpPr>
        <p:spPr>
          <a:xfrm>
            <a:off x="938758" y="1752600"/>
            <a:ext cx="7900442" cy="4876800"/>
          </a:xfrm>
        </p:spPr>
        <p:txBody>
          <a:bodyPr>
            <a:normAutofit/>
          </a:bodyPr>
          <a:lstStyle/>
          <a:p>
            <a:r>
              <a:rPr lang="en-US" dirty="0"/>
              <a:t>Why? </a:t>
            </a:r>
          </a:p>
          <a:p>
            <a:pPr lvl="1"/>
            <a:r>
              <a:rPr lang="en-US" sz="3600" dirty="0"/>
              <a:t>Realization that people involved in </a:t>
            </a:r>
            <a:br>
              <a:rPr lang="en-US" sz="3600" dirty="0"/>
            </a:br>
            <a:r>
              <a:rPr lang="en-US" sz="3600" dirty="0"/>
              <a:t>‘making food’ did not have a good understanding of the importance </a:t>
            </a:r>
            <a:br>
              <a:rPr lang="en-US" sz="3600" dirty="0"/>
            </a:br>
            <a:r>
              <a:rPr lang="en-US" sz="3600" dirty="0"/>
              <a:t>of their jobs</a:t>
            </a:r>
          </a:p>
        </p:txBody>
      </p:sp>
      <p:sp>
        <p:nvSpPr>
          <p:cNvPr id="4" name="Slide Number Placeholder 3">
            <a:extLst>
              <a:ext uri="{FF2B5EF4-FFF2-40B4-BE49-F238E27FC236}">
                <a16:creationId xmlns:a16="http://schemas.microsoft.com/office/drawing/2014/main" id="{F1888FDB-B81C-471C-BB7B-7DACC69B0BD6}"/>
              </a:ext>
            </a:extLst>
          </p:cNvPr>
          <p:cNvSpPr>
            <a:spLocks noGrp="1"/>
          </p:cNvSpPr>
          <p:nvPr>
            <p:ph type="sldNum" sz="quarter" idx="12"/>
          </p:nvPr>
        </p:nvSpPr>
        <p:spPr/>
        <p:txBody>
          <a:bodyPr/>
          <a:lstStyle/>
          <a:p>
            <a:fld id="{2CF89FED-D981-4F18-B941-486CCC13A62B}" type="slidenum">
              <a:rPr lang="en-US" smtClean="0"/>
              <a:pPr/>
              <a:t>5</a:t>
            </a:fld>
            <a:endParaRPr lang="en-US"/>
          </a:p>
        </p:txBody>
      </p:sp>
    </p:spTree>
    <p:extLst>
      <p:ext uri="{BB962C8B-B14F-4D97-AF65-F5344CB8AC3E}">
        <p14:creationId xmlns:p14="http://schemas.microsoft.com/office/powerpoint/2010/main" val="12512719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0D04C-66D2-444D-B22E-7FF56D2A3A34}"/>
              </a:ext>
            </a:extLst>
          </p:cNvPr>
          <p:cNvSpPr>
            <a:spLocks noGrp="1"/>
          </p:cNvSpPr>
          <p:nvPr>
            <p:ph type="title"/>
          </p:nvPr>
        </p:nvSpPr>
        <p:spPr/>
        <p:txBody>
          <a:bodyPr/>
          <a:lstStyle/>
          <a:p>
            <a:r>
              <a:rPr lang="en-US"/>
              <a:t>Food production changed</a:t>
            </a:r>
            <a:endParaRPr lang="en-US" dirty="0"/>
          </a:p>
        </p:txBody>
      </p:sp>
      <p:sp>
        <p:nvSpPr>
          <p:cNvPr id="3" name="Content Placeholder 2">
            <a:extLst>
              <a:ext uri="{FF2B5EF4-FFF2-40B4-BE49-F238E27FC236}">
                <a16:creationId xmlns:a16="http://schemas.microsoft.com/office/drawing/2014/main" id="{156F5C4A-547F-4E9A-B67B-B186E232289E}"/>
              </a:ext>
            </a:extLst>
          </p:cNvPr>
          <p:cNvSpPr>
            <a:spLocks noGrp="1"/>
          </p:cNvSpPr>
          <p:nvPr>
            <p:ph idx="1"/>
          </p:nvPr>
        </p:nvSpPr>
        <p:spPr>
          <a:xfrm>
            <a:off x="938758" y="1447801"/>
            <a:ext cx="7900442" cy="5273674"/>
          </a:xfrm>
        </p:spPr>
        <p:txBody>
          <a:bodyPr>
            <a:normAutofit fontScale="92500" lnSpcReduction="10000"/>
          </a:bodyPr>
          <a:lstStyle/>
          <a:p>
            <a:r>
              <a:rPr lang="en-US" dirty="0"/>
              <a:t>From ‘canned’ foods to ‘RTE’ and minimally processed and convenience foods</a:t>
            </a:r>
          </a:p>
          <a:p>
            <a:endParaRPr lang="en-US" dirty="0"/>
          </a:p>
          <a:p>
            <a:r>
              <a:rPr lang="en-US" dirty="0"/>
              <a:t>Global sourcing of raw materials and </a:t>
            </a:r>
            <a:br>
              <a:rPr lang="en-US" dirty="0"/>
            </a:br>
            <a:r>
              <a:rPr lang="en-US" dirty="0"/>
              <a:t>packaging materials</a:t>
            </a:r>
          </a:p>
          <a:p>
            <a:pPr lvl="1"/>
            <a:r>
              <a:rPr lang="en-US" dirty="0"/>
              <a:t>Different standards</a:t>
            </a:r>
          </a:p>
          <a:p>
            <a:pPr lvl="1"/>
            <a:endParaRPr lang="en-US" dirty="0"/>
          </a:p>
          <a:p>
            <a:r>
              <a:rPr lang="en-US" dirty="0"/>
              <a:t>The ‘attitude’ is starting to change</a:t>
            </a:r>
          </a:p>
          <a:p>
            <a:pPr lvl="1"/>
            <a:r>
              <a:rPr lang="en-US" dirty="0"/>
              <a:t>Production rules!</a:t>
            </a:r>
          </a:p>
        </p:txBody>
      </p:sp>
      <p:sp>
        <p:nvSpPr>
          <p:cNvPr id="4" name="Slide Number Placeholder 3">
            <a:extLst>
              <a:ext uri="{FF2B5EF4-FFF2-40B4-BE49-F238E27FC236}">
                <a16:creationId xmlns:a16="http://schemas.microsoft.com/office/drawing/2014/main" id="{E6A66437-6AD3-4346-A634-DA9B8E687A1E}"/>
              </a:ext>
            </a:extLst>
          </p:cNvPr>
          <p:cNvSpPr>
            <a:spLocks noGrp="1"/>
          </p:cNvSpPr>
          <p:nvPr>
            <p:ph type="sldNum" sz="quarter" idx="12"/>
          </p:nvPr>
        </p:nvSpPr>
        <p:spPr/>
        <p:txBody>
          <a:bodyPr/>
          <a:lstStyle/>
          <a:p>
            <a:fld id="{2CF89FED-D981-4F18-B941-486CCC13A62B}" type="slidenum">
              <a:rPr lang="en-US" smtClean="0"/>
              <a:pPr/>
              <a:t>6</a:t>
            </a:fld>
            <a:endParaRPr lang="en-US"/>
          </a:p>
        </p:txBody>
      </p:sp>
    </p:spTree>
    <p:extLst>
      <p:ext uri="{BB962C8B-B14F-4D97-AF65-F5344CB8AC3E}">
        <p14:creationId xmlns:p14="http://schemas.microsoft.com/office/powerpoint/2010/main" val="35213870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CE1428-4F87-4421-BE27-06D32C31D922}"/>
              </a:ext>
            </a:extLst>
          </p:cNvPr>
          <p:cNvSpPr>
            <a:spLocks noGrp="1"/>
          </p:cNvSpPr>
          <p:nvPr>
            <p:ph type="title"/>
          </p:nvPr>
        </p:nvSpPr>
        <p:spPr/>
        <p:txBody>
          <a:bodyPr/>
          <a:lstStyle/>
          <a:p>
            <a:r>
              <a:rPr lang="en-US" dirty="0"/>
              <a:t>Consumers changed </a:t>
            </a:r>
          </a:p>
        </p:txBody>
      </p:sp>
      <p:sp>
        <p:nvSpPr>
          <p:cNvPr id="3" name="Content Placeholder 2">
            <a:extLst>
              <a:ext uri="{FF2B5EF4-FFF2-40B4-BE49-F238E27FC236}">
                <a16:creationId xmlns:a16="http://schemas.microsoft.com/office/drawing/2014/main" id="{AC48C17F-977E-4EE3-A051-A3902C3AC5BA}"/>
              </a:ext>
            </a:extLst>
          </p:cNvPr>
          <p:cNvSpPr>
            <a:spLocks noGrp="1"/>
          </p:cNvSpPr>
          <p:nvPr>
            <p:ph idx="1"/>
          </p:nvPr>
        </p:nvSpPr>
        <p:spPr>
          <a:xfrm>
            <a:off x="938758" y="1447801"/>
            <a:ext cx="7595642" cy="5273674"/>
          </a:xfrm>
        </p:spPr>
        <p:txBody>
          <a:bodyPr>
            <a:normAutofit/>
          </a:bodyPr>
          <a:lstStyle/>
          <a:p>
            <a:r>
              <a:rPr lang="en-US" dirty="0"/>
              <a:t>More ‘sensitive’ consumers</a:t>
            </a:r>
          </a:p>
          <a:p>
            <a:pPr lvl="1"/>
            <a:r>
              <a:rPr lang="en-US" dirty="0"/>
              <a:t>allergies, sensitivities, elderly, immunocompromised</a:t>
            </a:r>
          </a:p>
          <a:p>
            <a:endParaRPr lang="en-US" sz="1600" dirty="0"/>
          </a:p>
          <a:p>
            <a:r>
              <a:rPr lang="en-US" dirty="0"/>
              <a:t>Lack of knowledge or understanding of food safety or food preservation</a:t>
            </a:r>
          </a:p>
          <a:p>
            <a:pPr lvl="1"/>
            <a:r>
              <a:rPr lang="en-US" dirty="0"/>
              <a:t> puts more responsibility on the producer</a:t>
            </a:r>
          </a:p>
        </p:txBody>
      </p:sp>
      <p:sp>
        <p:nvSpPr>
          <p:cNvPr id="4" name="Slide Number Placeholder 3">
            <a:extLst>
              <a:ext uri="{FF2B5EF4-FFF2-40B4-BE49-F238E27FC236}">
                <a16:creationId xmlns:a16="http://schemas.microsoft.com/office/drawing/2014/main" id="{7C4B51D8-61BA-40CD-8968-0BA9ED9925DA}"/>
              </a:ext>
            </a:extLst>
          </p:cNvPr>
          <p:cNvSpPr>
            <a:spLocks noGrp="1"/>
          </p:cNvSpPr>
          <p:nvPr>
            <p:ph type="sldNum" sz="quarter" idx="12"/>
          </p:nvPr>
        </p:nvSpPr>
        <p:spPr/>
        <p:txBody>
          <a:bodyPr/>
          <a:lstStyle/>
          <a:p>
            <a:fld id="{2CF89FED-D981-4F18-B941-486CCC13A62B}" type="slidenum">
              <a:rPr lang="en-US" smtClean="0"/>
              <a:pPr/>
              <a:t>7</a:t>
            </a:fld>
            <a:endParaRPr lang="en-US"/>
          </a:p>
        </p:txBody>
      </p:sp>
    </p:spTree>
    <p:extLst>
      <p:ext uri="{BB962C8B-B14F-4D97-AF65-F5344CB8AC3E}">
        <p14:creationId xmlns:p14="http://schemas.microsoft.com/office/powerpoint/2010/main" val="15369062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0D04C-66D2-444D-B22E-7FF56D2A3A34}"/>
              </a:ext>
            </a:extLst>
          </p:cNvPr>
          <p:cNvSpPr>
            <a:spLocks noGrp="1"/>
          </p:cNvSpPr>
          <p:nvPr>
            <p:ph type="title"/>
          </p:nvPr>
        </p:nvSpPr>
        <p:spPr/>
        <p:txBody>
          <a:bodyPr/>
          <a:lstStyle/>
          <a:p>
            <a:r>
              <a:rPr lang="en-US"/>
              <a:t>Workforce changed</a:t>
            </a:r>
            <a:endParaRPr lang="en-US" dirty="0"/>
          </a:p>
        </p:txBody>
      </p:sp>
      <p:sp>
        <p:nvSpPr>
          <p:cNvPr id="3" name="Content Placeholder 2">
            <a:extLst>
              <a:ext uri="{FF2B5EF4-FFF2-40B4-BE49-F238E27FC236}">
                <a16:creationId xmlns:a16="http://schemas.microsoft.com/office/drawing/2014/main" id="{156F5C4A-547F-4E9A-B67B-B186E232289E}"/>
              </a:ext>
            </a:extLst>
          </p:cNvPr>
          <p:cNvSpPr>
            <a:spLocks noGrp="1"/>
          </p:cNvSpPr>
          <p:nvPr>
            <p:ph idx="1"/>
          </p:nvPr>
        </p:nvSpPr>
        <p:spPr/>
        <p:txBody>
          <a:bodyPr/>
          <a:lstStyle/>
          <a:p>
            <a:r>
              <a:rPr lang="en-US" dirty="0"/>
              <a:t>Seasonal workers</a:t>
            </a:r>
          </a:p>
          <a:p>
            <a:r>
              <a:rPr lang="en-US" dirty="0"/>
              <a:t>Frequent turnover</a:t>
            </a:r>
          </a:p>
          <a:p>
            <a:r>
              <a:rPr lang="en-US" dirty="0"/>
              <a:t>Immigrants</a:t>
            </a:r>
          </a:p>
          <a:p>
            <a:pPr lvl="1"/>
            <a:r>
              <a:rPr lang="en-US" dirty="0"/>
              <a:t>different languages, cultures</a:t>
            </a:r>
          </a:p>
        </p:txBody>
      </p:sp>
      <p:sp>
        <p:nvSpPr>
          <p:cNvPr id="4" name="Slide Number Placeholder 3">
            <a:extLst>
              <a:ext uri="{FF2B5EF4-FFF2-40B4-BE49-F238E27FC236}">
                <a16:creationId xmlns:a16="http://schemas.microsoft.com/office/drawing/2014/main" id="{F5282536-F402-4DA0-B43C-15B19F45F144}"/>
              </a:ext>
            </a:extLst>
          </p:cNvPr>
          <p:cNvSpPr>
            <a:spLocks noGrp="1"/>
          </p:cNvSpPr>
          <p:nvPr>
            <p:ph type="sldNum" sz="quarter" idx="12"/>
          </p:nvPr>
        </p:nvSpPr>
        <p:spPr/>
        <p:txBody>
          <a:bodyPr/>
          <a:lstStyle/>
          <a:p>
            <a:fld id="{2CF89FED-D981-4F18-B941-486CCC13A62B}" type="slidenum">
              <a:rPr lang="en-US" smtClean="0"/>
              <a:pPr/>
              <a:t>8</a:t>
            </a:fld>
            <a:endParaRPr lang="en-US"/>
          </a:p>
        </p:txBody>
      </p:sp>
    </p:spTree>
    <p:extLst>
      <p:ext uri="{BB962C8B-B14F-4D97-AF65-F5344CB8AC3E}">
        <p14:creationId xmlns:p14="http://schemas.microsoft.com/office/powerpoint/2010/main" val="34003949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6C3781-7AC9-4E71-B913-2C3ACA75E1F4}"/>
              </a:ext>
            </a:extLst>
          </p:cNvPr>
          <p:cNvSpPr>
            <a:spLocks noGrp="1"/>
          </p:cNvSpPr>
          <p:nvPr>
            <p:ph type="title"/>
          </p:nvPr>
        </p:nvSpPr>
        <p:spPr/>
        <p:txBody>
          <a:bodyPr/>
          <a:lstStyle/>
          <a:p>
            <a:r>
              <a:rPr lang="en-US" dirty="0"/>
              <a:t>Training programs</a:t>
            </a:r>
          </a:p>
        </p:txBody>
      </p:sp>
      <p:sp>
        <p:nvSpPr>
          <p:cNvPr id="3" name="Content Placeholder 2">
            <a:extLst>
              <a:ext uri="{FF2B5EF4-FFF2-40B4-BE49-F238E27FC236}">
                <a16:creationId xmlns:a16="http://schemas.microsoft.com/office/drawing/2014/main" id="{96DF2526-0EB6-46BD-853F-0C0D5F58F65A}"/>
              </a:ext>
            </a:extLst>
          </p:cNvPr>
          <p:cNvSpPr>
            <a:spLocks noGrp="1"/>
          </p:cNvSpPr>
          <p:nvPr>
            <p:ph idx="1"/>
          </p:nvPr>
        </p:nvSpPr>
        <p:spPr>
          <a:xfrm>
            <a:off x="938758" y="1447800"/>
            <a:ext cx="7900442" cy="5410200"/>
          </a:xfrm>
        </p:spPr>
        <p:txBody>
          <a:bodyPr>
            <a:normAutofit/>
          </a:bodyPr>
          <a:lstStyle/>
          <a:p>
            <a:pPr>
              <a:spcAft>
                <a:spcPts val="600"/>
              </a:spcAft>
            </a:pPr>
            <a:r>
              <a:rPr lang="en-US" sz="3200" dirty="0"/>
              <a:t>Became routine, mechanical</a:t>
            </a:r>
          </a:p>
          <a:p>
            <a:pPr>
              <a:spcAft>
                <a:spcPts val="600"/>
              </a:spcAft>
            </a:pPr>
            <a:r>
              <a:rPr lang="en-US" sz="3200" dirty="0"/>
              <a:t>Usually upon hire and once a year afterwards</a:t>
            </a:r>
          </a:p>
          <a:p>
            <a:pPr>
              <a:spcAft>
                <a:spcPts val="600"/>
              </a:spcAft>
            </a:pPr>
            <a:r>
              <a:rPr lang="en-US" sz="3200" dirty="0"/>
              <a:t>Mostly on ‘personnel practices’ </a:t>
            </a:r>
          </a:p>
          <a:p>
            <a:pPr marL="0" indent="0">
              <a:spcAft>
                <a:spcPts val="600"/>
              </a:spcAft>
              <a:buNone/>
            </a:pPr>
            <a:r>
              <a:rPr lang="en-US" sz="3200" dirty="0"/>
              <a:t>Results:</a:t>
            </a:r>
          </a:p>
          <a:p>
            <a:pPr>
              <a:spcAft>
                <a:spcPts val="600"/>
              </a:spcAft>
            </a:pPr>
            <a:r>
              <a:rPr lang="en-US" sz="3200" dirty="0"/>
              <a:t>Most people didn’t really understand ‘why’ they were doing things, just that they had to...</a:t>
            </a:r>
          </a:p>
          <a:p>
            <a:pPr>
              <a:spcAft>
                <a:spcPts val="600"/>
              </a:spcAft>
            </a:pPr>
            <a:r>
              <a:rPr lang="en-US" sz="3200" dirty="0"/>
              <a:t>And many didn’t care…</a:t>
            </a:r>
          </a:p>
        </p:txBody>
      </p:sp>
      <p:sp>
        <p:nvSpPr>
          <p:cNvPr id="4" name="Slide Number Placeholder 3">
            <a:extLst>
              <a:ext uri="{FF2B5EF4-FFF2-40B4-BE49-F238E27FC236}">
                <a16:creationId xmlns:a16="http://schemas.microsoft.com/office/drawing/2014/main" id="{0069C597-289E-4E91-8D68-812D4B655395}"/>
              </a:ext>
            </a:extLst>
          </p:cNvPr>
          <p:cNvSpPr>
            <a:spLocks noGrp="1"/>
          </p:cNvSpPr>
          <p:nvPr>
            <p:ph type="sldNum" sz="quarter" idx="12"/>
          </p:nvPr>
        </p:nvSpPr>
        <p:spPr/>
        <p:txBody>
          <a:bodyPr/>
          <a:lstStyle/>
          <a:p>
            <a:fld id="{2CF89FED-D981-4F18-B941-486CCC13A62B}" type="slidenum">
              <a:rPr lang="en-US" smtClean="0"/>
              <a:pPr/>
              <a:t>9</a:t>
            </a:fld>
            <a:endParaRPr lang="en-US"/>
          </a:p>
        </p:txBody>
      </p:sp>
    </p:spTree>
    <p:extLst>
      <p:ext uri="{BB962C8B-B14F-4D97-AF65-F5344CB8AC3E}">
        <p14:creationId xmlns:p14="http://schemas.microsoft.com/office/powerpoint/2010/main" val="279578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Badge">
  <a:themeElements>
    <a:clrScheme name="Badge">
      <a:dk1>
        <a:sysClr val="windowText" lastClr="000000"/>
      </a:dk1>
      <a:lt1>
        <a:sysClr val="window" lastClr="FFFFFF"/>
      </a:lt1>
      <a:dk2>
        <a:srgbClr val="171312"/>
      </a:dk2>
      <a:lt2>
        <a:srgbClr val="F7F0DF"/>
      </a:lt2>
      <a:accent1>
        <a:srgbClr val="53AE6E"/>
      </a:accent1>
      <a:accent2>
        <a:srgbClr val="326267"/>
      </a:accent2>
      <a:accent3>
        <a:srgbClr val="C5C34A"/>
      </a:accent3>
      <a:accent4>
        <a:srgbClr val="BF6546"/>
      </a:accent4>
      <a:accent5>
        <a:srgbClr val="81B5A8"/>
      </a:accent5>
      <a:accent6>
        <a:srgbClr val="636455"/>
      </a:accent6>
      <a:hlink>
        <a:srgbClr val="81B5A8"/>
      </a:hlink>
      <a:folHlink>
        <a:srgbClr val="936888"/>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A1A3E1F0-B5EF-49C5-810A-B1B32AEDDC80}"/>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11697</TotalTime>
  <Words>2023</Words>
  <Application>Microsoft Office PowerPoint</Application>
  <PresentationFormat>On-screen Show (4:3)</PresentationFormat>
  <Paragraphs>528</Paragraphs>
  <Slides>46</Slides>
  <Notes>38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46</vt:i4>
      </vt:variant>
    </vt:vector>
  </HeadingPairs>
  <TitlesOfParts>
    <vt:vector size="52" baseType="lpstr">
      <vt:lpstr>Arial</vt:lpstr>
      <vt:lpstr>Calibri</vt:lpstr>
      <vt:lpstr>Gill Sans MT</vt:lpstr>
      <vt:lpstr>Impact</vt:lpstr>
      <vt:lpstr>Wingdings</vt:lpstr>
      <vt:lpstr>Badge</vt:lpstr>
      <vt:lpstr>Training through Language  and Culture Barriers </vt:lpstr>
      <vt:lpstr>summary</vt:lpstr>
      <vt:lpstr>Regulations changed</vt:lpstr>
      <vt:lpstr>Regulations changed</vt:lpstr>
      <vt:lpstr>Regulations changed</vt:lpstr>
      <vt:lpstr>Food production changed</vt:lpstr>
      <vt:lpstr>Consumers changed </vt:lpstr>
      <vt:lpstr>Workforce changed</vt:lpstr>
      <vt:lpstr>Training programs</vt:lpstr>
      <vt:lpstr>Basics of Adult Education</vt:lpstr>
      <vt:lpstr>Determine objectives</vt:lpstr>
      <vt:lpstr>What’s the difference?</vt:lpstr>
      <vt:lpstr>What’s the difference?</vt:lpstr>
      <vt:lpstr>Be ‘audit-ready’ at all times …</vt:lpstr>
      <vt:lpstr>How do you do it?</vt:lpstr>
      <vt:lpstr>The Training Evolution</vt:lpstr>
      <vt:lpstr>Hierarchy of Training  Investment Guidelines</vt:lpstr>
      <vt:lpstr>Start with a PLAN</vt:lpstr>
      <vt:lpstr>Objective</vt:lpstr>
      <vt:lpstr>Where will it take place?</vt:lpstr>
      <vt:lpstr>When will it be presented?</vt:lpstr>
      <vt:lpstr>Who will be involved?</vt:lpstr>
      <vt:lpstr>Language</vt:lpstr>
      <vt:lpstr>Language - Suggestion</vt:lpstr>
      <vt:lpstr>Know your audience</vt:lpstr>
      <vt:lpstr>Understanding the Audience</vt:lpstr>
      <vt:lpstr>Respect your audience</vt:lpstr>
      <vt:lpstr>Strategies for all adult learners</vt:lpstr>
      <vt:lpstr>Learn while you teach</vt:lpstr>
      <vt:lpstr>Change</vt:lpstr>
      <vt:lpstr>What will be presented?</vt:lpstr>
      <vt:lpstr>How will it be presented?</vt:lpstr>
      <vt:lpstr>What I’ve seen</vt:lpstr>
      <vt:lpstr>Key points</vt:lpstr>
      <vt:lpstr>How will we know if we were successful?</vt:lpstr>
      <vt:lpstr>Checking for comprehension</vt:lpstr>
      <vt:lpstr>Checking for Comprehension</vt:lpstr>
      <vt:lpstr>Records</vt:lpstr>
      <vt:lpstr>Measuring success</vt:lpstr>
      <vt:lpstr>The Hazards of a Weak  Food safety Culture</vt:lpstr>
      <vt:lpstr>Top 10 Causes of Recalls</vt:lpstr>
      <vt:lpstr>Obstacles</vt:lpstr>
      <vt:lpstr>Change</vt:lpstr>
      <vt:lpstr>Key considerations</vt:lpstr>
      <vt:lpstr>Culture is Significant</vt:lpstr>
      <vt:lpstr>Questions?   https://www.youtube.com/watch?v=SxqwXNfYmOQ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Training through Language and Culture Barriers  Cultural Considerations in Training and Educating Employees in the Food Industry 40 minutes TOTAL!!!</dc:title>
  <dc:creator>Nina Parkinson</dc:creator>
  <cp:lastModifiedBy>Matthew Andrews</cp:lastModifiedBy>
  <cp:revision>37</cp:revision>
  <dcterms:created xsi:type="dcterms:W3CDTF">2018-09-09T15:57:57Z</dcterms:created>
  <dcterms:modified xsi:type="dcterms:W3CDTF">2018-09-20T19:12:54Z</dcterms:modified>
</cp:coreProperties>
</file>